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73" r:id="rId5"/>
    <p:sldId id="278" r:id="rId6"/>
    <p:sldId id="258" r:id="rId7"/>
    <p:sldId id="260" r:id="rId8"/>
    <p:sldId id="284" r:id="rId9"/>
    <p:sldId id="285" r:id="rId10"/>
    <p:sldId id="286" r:id="rId11"/>
    <p:sldId id="265" r:id="rId12"/>
    <p:sldId id="283" r:id="rId13"/>
    <p:sldId id="287" r:id="rId14"/>
    <p:sldId id="288" r:id="rId15"/>
    <p:sldId id="264" r:id="rId16"/>
    <p:sldId id="276" r:id="rId17"/>
    <p:sldId id="289" r:id="rId18"/>
    <p:sldId id="290" r:id="rId19"/>
    <p:sldId id="291" r:id="rId20"/>
    <p:sldId id="268" r:id="rId21"/>
    <p:sldId id="269" r:id="rId22"/>
    <p:sldId id="282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97" autoAdjust="0"/>
  </p:normalViewPr>
  <p:slideViewPr>
    <p:cSldViewPr>
      <p:cViewPr>
        <p:scale>
          <a:sx n="75" d="100"/>
          <a:sy n="75" d="100"/>
        </p:scale>
        <p:origin x="-6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B9F63-2137-4DB7-844A-C5D4F945E49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1C62E2-28A5-45E1-A430-56397E512FD7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bn-BD" sz="2800" dirty="0" smtClean="0">
              <a:latin typeface="NikoshBAN" pitchFamily="2" charset="0"/>
              <a:cs typeface="NikoshBAN" pitchFamily="2" charset="0"/>
            </a:rPr>
            <a:t>১। বীজগণিত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ী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য় রাশি বলতে পারবে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82942B2-AA9E-4484-B6C6-CBF7581DC1BA}" type="parTrans" cxnId="{0DE37953-711D-4F66-A084-1DE5BF21E36C}">
      <dgm:prSet/>
      <dgm:spPr/>
      <dgm:t>
        <a:bodyPr/>
        <a:lstStyle/>
        <a:p>
          <a:endParaRPr lang="en-US"/>
        </a:p>
      </dgm:t>
    </dgm:pt>
    <dgm:pt modelId="{576AEA9B-B589-4A67-A87F-0D6D30D23D9E}" type="sibTrans" cxnId="{0DE37953-711D-4F66-A084-1DE5BF21E36C}">
      <dgm:prSet/>
      <dgm:spPr/>
      <dgm:t>
        <a:bodyPr/>
        <a:lstStyle/>
        <a:p>
          <a:endParaRPr lang="en-US"/>
        </a:p>
      </dgm:t>
    </dgm:pt>
    <dgm:pt modelId="{4879463E-AA1E-41F6-ADF4-1C4AB887ECB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IN" sz="2800" dirty="0" smtClean="0">
              <a:latin typeface="NikoshBAN" pitchFamily="2" charset="0"/>
              <a:cs typeface="NikoshBAN" pitchFamily="2" charset="0"/>
            </a:rPr>
            <a:t>২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।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 বীজগণিতীয় ভগ্নাংশের লঘুকরণ ও সাধারণ হর বিশিষ্টকরণ করতে পারবে  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7DBF96F-2AD3-4A5C-A1FD-A6490D06A700}" type="parTrans" cxnId="{2A5E18E8-7091-4232-A19C-2C3B7D08F06A}">
      <dgm:prSet/>
      <dgm:spPr/>
      <dgm:t>
        <a:bodyPr/>
        <a:lstStyle/>
        <a:p>
          <a:endParaRPr lang="en-US"/>
        </a:p>
      </dgm:t>
    </dgm:pt>
    <dgm:pt modelId="{EC3ED62C-C400-4CC1-978D-B192F1A10665}" type="sibTrans" cxnId="{2A5E18E8-7091-4232-A19C-2C3B7D08F06A}">
      <dgm:prSet/>
      <dgm:spPr/>
      <dgm:t>
        <a:bodyPr/>
        <a:lstStyle/>
        <a:p>
          <a:endParaRPr lang="en-US"/>
        </a:p>
      </dgm:t>
    </dgm:pt>
    <dgm:pt modelId="{AC8788C9-A3DC-430D-8E00-5BA7622BE44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IN" sz="2800" dirty="0" smtClean="0">
              <a:latin typeface="NikoshBAN" pitchFamily="2" charset="0"/>
              <a:cs typeface="NikoshBAN" pitchFamily="2" charset="0"/>
            </a:rPr>
            <a:t>৩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। বীজগণিত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ী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য়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ভগ্নাংশের যোগ ,বিয়োগ ও সরলীকরণ করতে পারবে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E2A2A91-9813-425D-978A-C3570C9960A8}" type="parTrans" cxnId="{1B0E62CD-CC92-48AA-BF21-302DA6045CF7}">
      <dgm:prSet/>
      <dgm:spPr/>
      <dgm:t>
        <a:bodyPr/>
        <a:lstStyle/>
        <a:p>
          <a:endParaRPr lang="en-US"/>
        </a:p>
      </dgm:t>
    </dgm:pt>
    <dgm:pt modelId="{10EFFFC3-F300-4792-8568-C4041E4AB14B}" type="sibTrans" cxnId="{1B0E62CD-CC92-48AA-BF21-302DA6045CF7}">
      <dgm:prSet/>
      <dgm:spPr/>
      <dgm:t>
        <a:bodyPr/>
        <a:lstStyle/>
        <a:p>
          <a:endParaRPr lang="en-US"/>
        </a:p>
      </dgm:t>
    </dgm:pt>
    <dgm:pt modelId="{33D0C1FC-C041-4C93-ABCA-A6B18189E7AD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bn-IN" sz="2800" dirty="0" smtClean="0">
              <a:latin typeface="NikoshBAN" pitchFamily="2" charset="0"/>
              <a:cs typeface="NikoshBAN" pitchFamily="2" charset="0"/>
            </a:rPr>
            <a:t>৪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। বীজগণিত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ী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য়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 রাশির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ভগ্নাংশ কি বলতে পারবে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C2DF811-0066-4F65-8636-73EACD2B5BBE}" type="parTrans" cxnId="{F9C243F9-AE61-45D2-B8C5-C8D70F765AFA}">
      <dgm:prSet/>
      <dgm:spPr/>
      <dgm:t>
        <a:bodyPr/>
        <a:lstStyle/>
        <a:p>
          <a:endParaRPr lang="en-US"/>
        </a:p>
      </dgm:t>
    </dgm:pt>
    <dgm:pt modelId="{B1AE74D1-95C8-492E-9C20-3817919CAC6B}" type="sibTrans" cxnId="{F9C243F9-AE61-45D2-B8C5-C8D70F765AFA}">
      <dgm:prSet/>
      <dgm:spPr/>
      <dgm:t>
        <a:bodyPr/>
        <a:lstStyle/>
        <a:p>
          <a:endParaRPr lang="en-US"/>
        </a:p>
      </dgm:t>
    </dgm:pt>
    <dgm:pt modelId="{363491A8-8423-4994-8AC2-1B1396D1992E}" type="pres">
      <dgm:prSet presAssocID="{941B9F63-2137-4DB7-844A-C5D4F945E49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8606D-CA74-4082-805B-E679E131585F}" type="pres">
      <dgm:prSet presAssocID="{0B1C62E2-28A5-45E1-A430-56397E512FD7}" presName="circle1" presStyleLbl="node1" presStyleIdx="0" presStyleCnt="4"/>
      <dgm:spPr/>
    </dgm:pt>
    <dgm:pt modelId="{8CEFC795-CB78-43C1-91CF-49368ACCA5BB}" type="pres">
      <dgm:prSet presAssocID="{0B1C62E2-28A5-45E1-A430-56397E512FD7}" presName="space" presStyleCnt="0"/>
      <dgm:spPr/>
    </dgm:pt>
    <dgm:pt modelId="{B98C93AD-E137-4CF6-8023-D4D3D88B7364}" type="pres">
      <dgm:prSet presAssocID="{0B1C62E2-28A5-45E1-A430-56397E512FD7}" presName="rect1" presStyleLbl="alignAcc1" presStyleIdx="0" presStyleCnt="4"/>
      <dgm:spPr/>
      <dgm:t>
        <a:bodyPr/>
        <a:lstStyle/>
        <a:p>
          <a:endParaRPr lang="en-US"/>
        </a:p>
      </dgm:t>
    </dgm:pt>
    <dgm:pt modelId="{D41A5663-0B30-4C58-B3CA-BD533273B3FB}" type="pres">
      <dgm:prSet presAssocID="{4879463E-AA1E-41F6-ADF4-1C4AB887ECBF}" presName="vertSpace2" presStyleLbl="node1" presStyleIdx="0" presStyleCnt="4"/>
      <dgm:spPr/>
    </dgm:pt>
    <dgm:pt modelId="{3379B106-026F-4680-B6BE-93838BAF9809}" type="pres">
      <dgm:prSet presAssocID="{4879463E-AA1E-41F6-ADF4-1C4AB887ECBF}" presName="circle2" presStyleLbl="node1" presStyleIdx="1" presStyleCnt="4"/>
      <dgm:spPr/>
    </dgm:pt>
    <dgm:pt modelId="{F2BB3913-8459-44DA-982F-1F556274A183}" type="pres">
      <dgm:prSet presAssocID="{4879463E-AA1E-41F6-ADF4-1C4AB887ECBF}" presName="rect2" presStyleLbl="alignAcc1" presStyleIdx="1" presStyleCnt="4"/>
      <dgm:spPr/>
      <dgm:t>
        <a:bodyPr/>
        <a:lstStyle/>
        <a:p>
          <a:endParaRPr lang="en-US"/>
        </a:p>
      </dgm:t>
    </dgm:pt>
    <dgm:pt modelId="{3EEFB248-8424-432C-8D29-E3FEE0D39EDF}" type="pres">
      <dgm:prSet presAssocID="{AC8788C9-A3DC-430D-8E00-5BA7622BE44B}" presName="vertSpace3" presStyleLbl="node1" presStyleIdx="1" presStyleCnt="4"/>
      <dgm:spPr/>
    </dgm:pt>
    <dgm:pt modelId="{2B11526A-06AD-4059-98EC-9C896FC9A8D8}" type="pres">
      <dgm:prSet presAssocID="{AC8788C9-A3DC-430D-8E00-5BA7622BE44B}" presName="circle3" presStyleLbl="node1" presStyleIdx="2" presStyleCnt="4"/>
      <dgm:spPr/>
    </dgm:pt>
    <dgm:pt modelId="{4C95E774-C676-48E2-A586-C41CFFC2CD58}" type="pres">
      <dgm:prSet presAssocID="{AC8788C9-A3DC-430D-8E00-5BA7622BE44B}" presName="rect3" presStyleLbl="alignAcc1" presStyleIdx="2" presStyleCnt="4"/>
      <dgm:spPr/>
      <dgm:t>
        <a:bodyPr/>
        <a:lstStyle/>
        <a:p>
          <a:endParaRPr lang="en-US"/>
        </a:p>
      </dgm:t>
    </dgm:pt>
    <dgm:pt modelId="{4675F3E7-4055-4281-ADD8-6488EE44CFC8}" type="pres">
      <dgm:prSet presAssocID="{33D0C1FC-C041-4C93-ABCA-A6B18189E7AD}" presName="vertSpace4" presStyleLbl="node1" presStyleIdx="2" presStyleCnt="4"/>
      <dgm:spPr/>
    </dgm:pt>
    <dgm:pt modelId="{5F445537-D3BC-4B33-81D7-85C1A5AC79CD}" type="pres">
      <dgm:prSet presAssocID="{33D0C1FC-C041-4C93-ABCA-A6B18189E7AD}" presName="circle4" presStyleLbl="node1" presStyleIdx="3" presStyleCnt="4"/>
      <dgm:spPr/>
    </dgm:pt>
    <dgm:pt modelId="{C7714215-6B2F-43DF-AE70-FCC8BB00905A}" type="pres">
      <dgm:prSet presAssocID="{33D0C1FC-C041-4C93-ABCA-A6B18189E7AD}" presName="rect4" presStyleLbl="alignAcc1" presStyleIdx="3" presStyleCnt="4"/>
      <dgm:spPr/>
      <dgm:t>
        <a:bodyPr/>
        <a:lstStyle/>
        <a:p>
          <a:endParaRPr lang="en-US"/>
        </a:p>
      </dgm:t>
    </dgm:pt>
    <dgm:pt modelId="{03D28A36-9F95-4475-923C-6401AF0EBB01}" type="pres">
      <dgm:prSet presAssocID="{0B1C62E2-28A5-45E1-A430-56397E512FD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F99D-74A5-4270-8F48-8DED53D84BF4}" type="pres">
      <dgm:prSet presAssocID="{4879463E-AA1E-41F6-ADF4-1C4AB887ECBF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08BC2-7975-4854-8E13-121174B027F5}" type="pres">
      <dgm:prSet presAssocID="{AC8788C9-A3DC-430D-8E00-5BA7622BE44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B0463-8F6F-4C59-A4CB-DA43BFD12A13}" type="pres">
      <dgm:prSet presAssocID="{33D0C1FC-C041-4C93-ABCA-A6B18189E7A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40477F-39ED-46F8-8A70-D214FAD4F4EA}" type="presOf" srcId="{4879463E-AA1E-41F6-ADF4-1C4AB887ECBF}" destId="{F2BB3913-8459-44DA-982F-1F556274A183}" srcOrd="0" destOrd="0" presId="urn:microsoft.com/office/officeart/2005/8/layout/target3"/>
    <dgm:cxn modelId="{2A5E18E8-7091-4232-A19C-2C3B7D08F06A}" srcId="{941B9F63-2137-4DB7-844A-C5D4F945E499}" destId="{4879463E-AA1E-41F6-ADF4-1C4AB887ECBF}" srcOrd="1" destOrd="0" parTransId="{07DBF96F-2AD3-4A5C-A1FD-A6490D06A700}" sibTransId="{EC3ED62C-C400-4CC1-978D-B192F1A10665}"/>
    <dgm:cxn modelId="{0DE37953-711D-4F66-A084-1DE5BF21E36C}" srcId="{941B9F63-2137-4DB7-844A-C5D4F945E499}" destId="{0B1C62E2-28A5-45E1-A430-56397E512FD7}" srcOrd="0" destOrd="0" parTransId="{182942B2-AA9E-4484-B6C6-CBF7581DC1BA}" sibTransId="{576AEA9B-B589-4A67-A87F-0D6D30D23D9E}"/>
    <dgm:cxn modelId="{AFF361BF-5554-4000-8612-D16DC392E211}" type="presOf" srcId="{33D0C1FC-C041-4C93-ABCA-A6B18189E7AD}" destId="{AD0B0463-8F6F-4C59-A4CB-DA43BFD12A13}" srcOrd="1" destOrd="0" presId="urn:microsoft.com/office/officeart/2005/8/layout/target3"/>
    <dgm:cxn modelId="{7A7B82F5-98B1-49B8-B8F3-AF798C848BFA}" type="presOf" srcId="{0B1C62E2-28A5-45E1-A430-56397E512FD7}" destId="{03D28A36-9F95-4475-923C-6401AF0EBB01}" srcOrd="1" destOrd="0" presId="urn:microsoft.com/office/officeart/2005/8/layout/target3"/>
    <dgm:cxn modelId="{9B72A13F-F510-4D22-8205-1532EBA32B20}" type="presOf" srcId="{33D0C1FC-C041-4C93-ABCA-A6B18189E7AD}" destId="{C7714215-6B2F-43DF-AE70-FCC8BB00905A}" srcOrd="0" destOrd="0" presId="urn:microsoft.com/office/officeart/2005/8/layout/target3"/>
    <dgm:cxn modelId="{19A8EA1F-2E92-4B2B-9213-5B5B90D2FF87}" type="presOf" srcId="{4879463E-AA1E-41F6-ADF4-1C4AB887ECBF}" destId="{CE2AF99D-74A5-4270-8F48-8DED53D84BF4}" srcOrd="1" destOrd="0" presId="urn:microsoft.com/office/officeart/2005/8/layout/target3"/>
    <dgm:cxn modelId="{67258DBC-49B7-4EBD-BF1C-6F983D98B001}" type="presOf" srcId="{AC8788C9-A3DC-430D-8E00-5BA7622BE44B}" destId="{26908BC2-7975-4854-8E13-121174B027F5}" srcOrd="1" destOrd="0" presId="urn:microsoft.com/office/officeart/2005/8/layout/target3"/>
    <dgm:cxn modelId="{49CB6EF8-486A-4732-B14B-BEE91B268CEA}" type="presOf" srcId="{AC8788C9-A3DC-430D-8E00-5BA7622BE44B}" destId="{4C95E774-C676-48E2-A586-C41CFFC2CD58}" srcOrd="0" destOrd="0" presId="urn:microsoft.com/office/officeart/2005/8/layout/target3"/>
    <dgm:cxn modelId="{61C1818F-1420-40BF-9A92-1EE9F6E80309}" type="presOf" srcId="{941B9F63-2137-4DB7-844A-C5D4F945E499}" destId="{363491A8-8423-4994-8AC2-1B1396D1992E}" srcOrd="0" destOrd="0" presId="urn:microsoft.com/office/officeart/2005/8/layout/target3"/>
    <dgm:cxn modelId="{1B0E62CD-CC92-48AA-BF21-302DA6045CF7}" srcId="{941B9F63-2137-4DB7-844A-C5D4F945E499}" destId="{AC8788C9-A3DC-430D-8E00-5BA7622BE44B}" srcOrd="2" destOrd="0" parTransId="{8E2A2A91-9813-425D-978A-C3570C9960A8}" sibTransId="{10EFFFC3-F300-4792-8568-C4041E4AB14B}"/>
    <dgm:cxn modelId="{DD85765F-EE4E-4177-ACC5-C7C915737779}" type="presOf" srcId="{0B1C62E2-28A5-45E1-A430-56397E512FD7}" destId="{B98C93AD-E137-4CF6-8023-D4D3D88B7364}" srcOrd="0" destOrd="0" presId="urn:microsoft.com/office/officeart/2005/8/layout/target3"/>
    <dgm:cxn modelId="{F9C243F9-AE61-45D2-B8C5-C8D70F765AFA}" srcId="{941B9F63-2137-4DB7-844A-C5D4F945E499}" destId="{33D0C1FC-C041-4C93-ABCA-A6B18189E7AD}" srcOrd="3" destOrd="0" parTransId="{AC2DF811-0066-4F65-8636-73EACD2B5BBE}" sibTransId="{B1AE74D1-95C8-492E-9C20-3817919CAC6B}"/>
    <dgm:cxn modelId="{4A4B133A-1673-47A7-BBD3-2BF5E9F4B64D}" type="presParOf" srcId="{363491A8-8423-4994-8AC2-1B1396D1992E}" destId="{8058606D-CA74-4082-805B-E679E131585F}" srcOrd="0" destOrd="0" presId="urn:microsoft.com/office/officeart/2005/8/layout/target3"/>
    <dgm:cxn modelId="{EC8C9241-E87C-44DE-ACCF-106B6F24D2FE}" type="presParOf" srcId="{363491A8-8423-4994-8AC2-1B1396D1992E}" destId="{8CEFC795-CB78-43C1-91CF-49368ACCA5BB}" srcOrd="1" destOrd="0" presId="urn:microsoft.com/office/officeart/2005/8/layout/target3"/>
    <dgm:cxn modelId="{5A739301-A604-476D-BFF1-4DC2DB44198D}" type="presParOf" srcId="{363491A8-8423-4994-8AC2-1B1396D1992E}" destId="{B98C93AD-E137-4CF6-8023-D4D3D88B7364}" srcOrd="2" destOrd="0" presId="urn:microsoft.com/office/officeart/2005/8/layout/target3"/>
    <dgm:cxn modelId="{A2281C77-D5D5-4499-850D-842CE8E3365B}" type="presParOf" srcId="{363491A8-8423-4994-8AC2-1B1396D1992E}" destId="{D41A5663-0B30-4C58-B3CA-BD533273B3FB}" srcOrd="3" destOrd="0" presId="urn:microsoft.com/office/officeart/2005/8/layout/target3"/>
    <dgm:cxn modelId="{65F41A66-20B3-41A4-AB86-F21DF3D4C40C}" type="presParOf" srcId="{363491A8-8423-4994-8AC2-1B1396D1992E}" destId="{3379B106-026F-4680-B6BE-93838BAF9809}" srcOrd="4" destOrd="0" presId="urn:microsoft.com/office/officeart/2005/8/layout/target3"/>
    <dgm:cxn modelId="{67B611D1-8465-443F-951C-2A7BF1131027}" type="presParOf" srcId="{363491A8-8423-4994-8AC2-1B1396D1992E}" destId="{F2BB3913-8459-44DA-982F-1F556274A183}" srcOrd="5" destOrd="0" presId="urn:microsoft.com/office/officeart/2005/8/layout/target3"/>
    <dgm:cxn modelId="{A5140710-B51F-46F5-B6D6-3430F4C571CC}" type="presParOf" srcId="{363491A8-8423-4994-8AC2-1B1396D1992E}" destId="{3EEFB248-8424-432C-8D29-E3FEE0D39EDF}" srcOrd="6" destOrd="0" presId="urn:microsoft.com/office/officeart/2005/8/layout/target3"/>
    <dgm:cxn modelId="{6672F957-6BAF-4EAB-8538-7BF9A7DE1EC6}" type="presParOf" srcId="{363491A8-8423-4994-8AC2-1B1396D1992E}" destId="{2B11526A-06AD-4059-98EC-9C896FC9A8D8}" srcOrd="7" destOrd="0" presId="urn:microsoft.com/office/officeart/2005/8/layout/target3"/>
    <dgm:cxn modelId="{86558C37-A5B8-40AD-B3B7-2D23737ABD37}" type="presParOf" srcId="{363491A8-8423-4994-8AC2-1B1396D1992E}" destId="{4C95E774-C676-48E2-A586-C41CFFC2CD58}" srcOrd="8" destOrd="0" presId="urn:microsoft.com/office/officeart/2005/8/layout/target3"/>
    <dgm:cxn modelId="{47FC7512-04F4-4B89-A0FC-EEB331F7204D}" type="presParOf" srcId="{363491A8-8423-4994-8AC2-1B1396D1992E}" destId="{4675F3E7-4055-4281-ADD8-6488EE44CFC8}" srcOrd="9" destOrd="0" presId="urn:microsoft.com/office/officeart/2005/8/layout/target3"/>
    <dgm:cxn modelId="{13C09C9C-2953-4460-9166-86ABB6D9450E}" type="presParOf" srcId="{363491A8-8423-4994-8AC2-1B1396D1992E}" destId="{5F445537-D3BC-4B33-81D7-85C1A5AC79CD}" srcOrd="10" destOrd="0" presId="urn:microsoft.com/office/officeart/2005/8/layout/target3"/>
    <dgm:cxn modelId="{5B70F3DB-961A-41CA-BF89-A570127BDA6A}" type="presParOf" srcId="{363491A8-8423-4994-8AC2-1B1396D1992E}" destId="{C7714215-6B2F-43DF-AE70-FCC8BB00905A}" srcOrd="11" destOrd="0" presId="urn:microsoft.com/office/officeart/2005/8/layout/target3"/>
    <dgm:cxn modelId="{A3A93452-5EFB-48FC-BB21-22495A11A32D}" type="presParOf" srcId="{363491A8-8423-4994-8AC2-1B1396D1992E}" destId="{03D28A36-9F95-4475-923C-6401AF0EBB01}" srcOrd="12" destOrd="0" presId="urn:microsoft.com/office/officeart/2005/8/layout/target3"/>
    <dgm:cxn modelId="{F866D645-159D-491F-92A2-0CA2AF0EF2EC}" type="presParOf" srcId="{363491A8-8423-4994-8AC2-1B1396D1992E}" destId="{CE2AF99D-74A5-4270-8F48-8DED53D84BF4}" srcOrd="13" destOrd="0" presId="urn:microsoft.com/office/officeart/2005/8/layout/target3"/>
    <dgm:cxn modelId="{8936857C-289D-414C-9918-07339D116114}" type="presParOf" srcId="{363491A8-8423-4994-8AC2-1B1396D1992E}" destId="{26908BC2-7975-4854-8E13-121174B027F5}" srcOrd="14" destOrd="0" presId="urn:microsoft.com/office/officeart/2005/8/layout/target3"/>
    <dgm:cxn modelId="{5727B855-A2E1-470F-BC78-573795D0908E}" type="presParOf" srcId="{363491A8-8423-4994-8AC2-1B1396D1992E}" destId="{AD0B0463-8F6F-4C59-A4CB-DA43BFD12A13}" srcOrd="15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758A9-97CF-40FF-BE23-C09996782773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7AF8-8432-4A00-9B0B-A6FF6649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57AF8-8432-4A00-9B0B-A6FF6649C6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27F4-34E3-4828-BEE4-44193B02D79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7.jpe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0.png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9862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সবাইকে স্বাগতম</a:t>
            </a:r>
            <a:r>
              <a:rPr lang="en-US" sz="800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olap 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4267200" cy="5105399"/>
          </a:xfrm>
          <a:prstGeom prst="rect">
            <a:avLst/>
          </a:prstGeom>
        </p:spPr>
      </p:pic>
      <p:pic>
        <p:nvPicPr>
          <p:cNvPr id="6" name="Picture 5" descr="৭ম ক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752600"/>
            <a:ext cx="4876800" cy="5105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9144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রাশি দুই বা ততোধিক রাশির গুণনীয়কের গুণফলকে উৎপাদক বলে 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যেমনঃ বর্গের অন্তর ফলের উ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ৎপাদক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এবং মধ্য রাশির মিলানোর  উৎপাদক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724400"/>
            <a:ext cx="1337310" cy="342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257800"/>
            <a:ext cx="2049780" cy="330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715000"/>
            <a:ext cx="2878455" cy="419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6248400"/>
            <a:ext cx="2305050" cy="419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370590" y="5468610"/>
            <a:ext cx="2252008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0" y="0"/>
            <a:ext cx="9144000" cy="1143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বীজগণিতীয় রাশির উৎপাদক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743200"/>
            <a:ext cx="91440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কোনো বীজগণিতীয় রাশিকে বীজগণিতীয় বিভিন্ন সুত্র এবং গুণের বিনিময়বিধি , সংযোগ বিধি ও বণ্টন বিধি ব্যবহার করে বীজগণিতীয় রাশিকে উৎপাদকে বিশ্লষণ করা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191000"/>
            <a:ext cx="4191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গুণের বণ্টন বিধি অনুযায়ী উৎপাদক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876800"/>
            <a:ext cx="12954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410200"/>
            <a:ext cx="3429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943600"/>
            <a:ext cx="1828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9300" y="4191000"/>
            <a:ext cx="4191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মধ্য পদ বিশ্লেষণের উৎপাদক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286000"/>
            <a:ext cx="51816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0"/>
            <a:ext cx="8839200" cy="1905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নিম্নে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আরও লক্ষ্য করঃ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72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447800"/>
            <a:ext cx="7848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বর্গের অন্তর ফলের উৎপাদক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686175"/>
            <a:ext cx="1981200" cy="581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343400"/>
            <a:ext cx="2286000" cy="419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953000"/>
            <a:ext cx="253746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8915400" cy="13716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নিম্নে মধ্য রাশি মিলানো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উৎপাদক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Middle Factore)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লক্ষ্য করঃ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একটি বীজগণিতীয় রাশিকে মধ্য রাশিতে রূপান্তর করে উৎপাদকে বিশ্লেষণ কর যায়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84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267200"/>
            <a:ext cx="5257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371600" y="5486400"/>
            <a:ext cx="1104900" cy="481958"/>
          </a:xfrm>
          <a:custGeom>
            <a:avLst/>
            <a:gdLst>
              <a:gd name="connsiteX0" fmla="*/ 9525 w 942975"/>
              <a:gd name="connsiteY0" fmla="*/ 0 h 481958"/>
              <a:gd name="connsiteX1" fmla="*/ 19050 w 942975"/>
              <a:gd name="connsiteY1" fmla="*/ 152400 h 481958"/>
              <a:gd name="connsiteX2" fmla="*/ 28575 w 942975"/>
              <a:gd name="connsiteY2" fmla="*/ 180975 h 481958"/>
              <a:gd name="connsiteX3" fmla="*/ 38100 w 942975"/>
              <a:gd name="connsiteY3" fmla="*/ 219075 h 481958"/>
              <a:gd name="connsiteX4" fmla="*/ 19050 w 942975"/>
              <a:gd name="connsiteY4" fmla="*/ 352425 h 481958"/>
              <a:gd name="connsiteX5" fmla="*/ 0 w 942975"/>
              <a:gd name="connsiteY5" fmla="*/ 409575 h 481958"/>
              <a:gd name="connsiteX6" fmla="*/ 9525 w 942975"/>
              <a:gd name="connsiteY6" fmla="*/ 447675 h 481958"/>
              <a:gd name="connsiteX7" fmla="*/ 19050 w 942975"/>
              <a:gd name="connsiteY7" fmla="*/ 476250 h 481958"/>
              <a:gd name="connsiteX8" fmla="*/ 114300 w 942975"/>
              <a:gd name="connsiteY8" fmla="*/ 466725 h 481958"/>
              <a:gd name="connsiteX9" fmla="*/ 285750 w 942975"/>
              <a:gd name="connsiteY9" fmla="*/ 447675 h 481958"/>
              <a:gd name="connsiteX10" fmla="*/ 390525 w 942975"/>
              <a:gd name="connsiteY10" fmla="*/ 428625 h 481958"/>
              <a:gd name="connsiteX11" fmla="*/ 695325 w 942975"/>
              <a:gd name="connsiteY11" fmla="*/ 438150 h 481958"/>
              <a:gd name="connsiteX12" fmla="*/ 942975 w 942975"/>
              <a:gd name="connsiteY12" fmla="*/ 428625 h 48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975" h="481958">
                <a:moveTo>
                  <a:pt x="9525" y="0"/>
                </a:moveTo>
                <a:cubicBezTo>
                  <a:pt x="12700" y="50800"/>
                  <a:pt x="13722" y="101781"/>
                  <a:pt x="19050" y="152400"/>
                </a:cubicBezTo>
                <a:cubicBezTo>
                  <a:pt x="20101" y="162385"/>
                  <a:pt x="25817" y="171321"/>
                  <a:pt x="28575" y="180975"/>
                </a:cubicBezTo>
                <a:cubicBezTo>
                  <a:pt x="32171" y="193562"/>
                  <a:pt x="34925" y="206375"/>
                  <a:pt x="38100" y="219075"/>
                </a:cubicBezTo>
                <a:cubicBezTo>
                  <a:pt x="31750" y="263525"/>
                  <a:pt x="27856" y="308396"/>
                  <a:pt x="19050" y="352425"/>
                </a:cubicBezTo>
                <a:cubicBezTo>
                  <a:pt x="15112" y="372116"/>
                  <a:pt x="0" y="409575"/>
                  <a:pt x="0" y="409575"/>
                </a:cubicBezTo>
                <a:cubicBezTo>
                  <a:pt x="3175" y="422275"/>
                  <a:pt x="5929" y="435088"/>
                  <a:pt x="9525" y="447675"/>
                </a:cubicBezTo>
                <a:cubicBezTo>
                  <a:pt x="12283" y="457329"/>
                  <a:pt x="9172" y="474454"/>
                  <a:pt x="19050" y="476250"/>
                </a:cubicBezTo>
                <a:cubicBezTo>
                  <a:pt x="50444" y="481958"/>
                  <a:pt x="82573" y="470124"/>
                  <a:pt x="114300" y="466725"/>
                </a:cubicBezTo>
                <a:cubicBezTo>
                  <a:pt x="171474" y="460599"/>
                  <a:pt x="229031" y="457128"/>
                  <a:pt x="285750" y="447675"/>
                </a:cubicBezTo>
                <a:cubicBezTo>
                  <a:pt x="358869" y="435488"/>
                  <a:pt x="323962" y="441938"/>
                  <a:pt x="390525" y="428625"/>
                </a:cubicBezTo>
                <a:cubicBezTo>
                  <a:pt x="492125" y="431800"/>
                  <a:pt x="593675" y="438150"/>
                  <a:pt x="695325" y="438150"/>
                </a:cubicBezTo>
                <a:cubicBezTo>
                  <a:pt x="777936" y="438150"/>
                  <a:pt x="860364" y="428625"/>
                  <a:pt x="942975" y="428625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47800" y="5410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914400" y="5410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1600200" y="5943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5943600" y="6096000"/>
            <a:ext cx="2895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3x-4x=-x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06" y="2214306"/>
            <a:ext cx="1750694" cy="376494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971800"/>
            <a:ext cx="2705100" cy="381000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323167"/>
            <a:ext cx="1981200" cy="366888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591955"/>
            <a:ext cx="1752600" cy="379845"/>
          </a:xfrm>
          <a:prstGeom prst="rect">
            <a:avLst/>
          </a:prstGeom>
          <a:noFill/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981200"/>
            <a:ext cx="1943100" cy="457200"/>
          </a:xfrm>
          <a:prstGeom prst="rect">
            <a:avLst/>
          </a:prstGeom>
          <a:noFill/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760220" cy="419100"/>
          </a:xfrm>
          <a:prstGeom prst="rect">
            <a:avLst/>
          </a:prstGeom>
          <a:noFill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895600"/>
            <a:ext cx="2148840" cy="304800"/>
          </a:xfrm>
          <a:prstGeom prst="rect">
            <a:avLst/>
          </a:prstGeom>
          <a:noFill/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276600"/>
            <a:ext cx="1600200" cy="299103"/>
          </a:xfrm>
          <a:prstGeom prst="rect">
            <a:avLst/>
          </a:prstGeom>
          <a:noFill/>
        </p:spPr>
      </p:pic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2057400"/>
            <a:ext cx="1066800" cy="381000"/>
          </a:xfrm>
          <a:prstGeom prst="rect">
            <a:avLst/>
          </a:prstGeom>
          <a:noFill/>
        </p:spPr>
      </p:pic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362201"/>
            <a:ext cx="1668780" cy="457200"/>
          </a:xfrm>
          <a:prstGeom prst="rect">
            <a:avLst/>
          </a:prstGeom>
          <a:noFill/>
        </p:spPr>
      </p:pic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8437" y="2819400"/>
            <a:ext cx="2362204" cy="381000"/>
          </a:xfrm>
          <a:prstGeom prst="rect">
            <a:avLst/>
          </a:prstGeom>
          <a:noFill/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200400"/>
            <a:ext cx="1447800" cy="381000"/>
          </a:xfrm>
          <a:prstGeom prst="rect">
            <a:avLst/>
          </a:prstGeom>
          <a:noFill/>
        </p:spPr>
      </p:pic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33400" y="2133600"/>
            <a:ext cx="2819400" cy="1600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81400" y="2057400"/>
            <a:ext cx="2286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553200" y="1981200"/>
            <a:ext cx="2438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15" name="Picture 3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953000"/>
            <a:ext cx="3703320" cy="457200"/>
          </a:xfrm>
          <a:prstGeom prst="rect">
            <a:avLst/>
          </a:prstGeom>
          <a:noFill/>
        </p:spPr>
      </p:pic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5029200"/>
            <a:ext cx="310515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05600" y="5257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73" name="Freeform 72"/>
          <p:cNvSpPr/>
          <p:nvPr/>
        </p:nvSpPr>
        <p:spPr>
          <a:xfrm>
            <a:off x="6477000" y="5334000"/>
            <a:ext cx="1104900" cy="381000"/>
          </a:xfrm>
          <a:custGeom>
            <a:avLst/>
            <a:gdLst>
              <a:gd name="connsiteX0" fmla="*/ 9525 w 942975"/>
              <a:gd name="connsiteY0" fmla="*/ 0 h 481958"/>
              <a:gd name="connsiteX1" fmla="*/ 19050 w 942975"/>
              <a:gd name="connsiteY1" fmla="*/ 152400 h 481958"/>
              <a:gd name="connsiteX2" fmla="*/ 28575 w 942975"/>
              <a:gd name="connsiteY2" fmla="*/ 180975 h 481958"/>
              <a:gd name="connsiteX3" fmla="*/ 38100 w 942975"/>
              <a:gd name="connsiteY3" fmla="*/ 219075 h 481958"/>
              <a:gd name="connsiteX4" fmla="*/ 19050 w 942975"/>
              <a:gd name="connsiteY4" fmla="*/ 352425 h 481958"/>
              <a:gd name="connsiteX5" fmla="*/ 0 w 942975"/>
              <a:gd name="connsiteY5" fmla="*/ 409575 h 481958"/>
              <a:gd name="connsiteX6" fmla="*/ 9525 w 942975"/>
              <a:gd name="connsiteY6" fmla="*/ 447675 h 481958"/>
              <a:gd name="connsiteX7" fmla="*/ 19050 w 942975"/>
              <a:gd name="connsiteY7" fmla="*/ 476250 h 481958"/>
              <a:gd name="connsiteX8" fmla="*/ 114300 w 942975"/>
              <a:gd name="connsiteY8" fmla="*/ 466725 h 481958"/>
              <a:gd name="connsiteX9" fmla="*/ 285750 w 942975"/>
              <a:gd name="connsiteY9" fmla="*/ 447675 h 481958"/>
              <a:gd name="connsiteX10" fmla="*/ 390525 w 942975"/>
              <a:gd name="connsiteY10" fmla="*/ 428625 h 481958"/>
              <a:gd name="connsiteX11" fmla="*/ 695325 w 942975"/>
              <a:gd name="connsiteY11" fmla="*/ 438150 h 481958"/>
              <a:gd name="connsiteX12" fmla="*/ 942975 w 942975"/>
              <a:gd name="connsiteY12" fmla="*/ 428625 h 48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975" h="481958">
                <a:moveTo>
                  <a:pt x="9525" y="0"/>
                </a:moveTo>
                <a:cubicBezTo>
                  <a:pt x="12700" y="50800"/>
                  <a:pt x="13722" y="101781"/>
                  <a:pt x="19050" y="152400"/>
                </a:cubicBezTo>
                <a:cubicBezTo>
                  <a:pt x="20101" y="162385"/>
                  <a:pt x="25817" y="171321"/>
                  <a:pt x="28575" y="180975"/>
                </a:cubicBezTo>
                <a:cubicBezTo>
                  <a:pt x="32171" y="193562"/>
                  <a:pt x="34925" y="206375"/>
                  <a:pt x="38100" y="219075"/>
                </a:cubicBezTo>
                <a:cubicBezTo>
                  <a:pt x="31750" y="263525"/>
                  <a:pt x="27856" y="308396"/>
                  <a:pt x="19050" y="352425"/>
                </a:cubicBezTo>
                <a:cubicBezTo>
                  <a:pt x="15112" y="372116"/>
                  <a:pt x="0" y="409575"/>
                  <a:pt x="0" y="409575"/>
                </a:cubicBezTo>
                <a:cubicBezTo>
                  <a:pt x="3175" y="422275"/>
                  <a:pt x="5929" y="435088"/>
                  <a:pt x="9525" y="447675"/>
                </a:cubicBezTo>
                <a:cubicBezTo>
                  <a:pt x="12283" y="457329"/>
                  <a:pt x="9172" y="474454"/>
                  <a:pt x="19050" y="476250"/>
                </a:cubicBezTo>
                <a:cubicBezTo>
                  <a:pt x="50444" y="481958"/>
                  <a:pt x="82573" y="470124"/>
                  <a:pt x="114300" y="466725"/>
                </a:cubicBezTo>
                <a:cubicBezTo>
                  <a:pt x="171474" y="460599"/>
                  <a:pt x="229031" y="457128"/>
                  <a:pt x="285750" y="447675"/>
                </a:cubicBezTo>
                <a:cubicBezTo>
                  <a:pt x="358869" y="435488"/>
                  <a:pt x="323962" y="441938"/>
                  <a:pt x="390525" y="428625"/>
                </a:cubicBezTo>
                <a:cubicBezTo>
                  <a:pt x="492125" y="431800"/>
                  <a:pt x="593675" y="438150"/>
                  <a:pt x="695325" y="438150"/>
                </a:cubicBezTo>
                <a:cubicBezTo>
                  <a:pt x="777936" y="438150"/>
                  <a:pt x="860364" y="428625"/>
                  <a:pt x="942975" y="428625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969000" y="5410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6705600" y="5715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2159000" y="6172200"/>
            <a:ext cx="2895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 smtClean="0"/>
              <a:t>2x+5x=3x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3810000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রাশিগুলোর উচ্চ চলকের ঘাতের সহগ ও ধ্রুবক পদ গুণ করে , উক্ত গুণফলকে ল,সা,গু করে এবং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36" grpId="0"/>
      <p:bldP spid="37" grpId="0"/>
      <p:bldP spid="38" grpId="0"/>
      <p:bldP spid="39" grpId="0" animBg="1"/>
      <p:bldP spid="65" grpId="0" animBg="1"/>
      <p:bldP spid="66" grpId="0" animBg="1"/>
      <p:bldP spid="67" grpId="0" animBg="1"/>
      <p:bldP spid="72" grpId="0"/>
      <p:bldP spid="73" grpId="0" animBg="1"/>
      <p:bldP spid="74" grpId="0"/>
      <p:bldP spid="75" grpId="0"/>
      <p:bldP spid="7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2400" y="0"/>
            <a:ext cx="8991600" cy="1371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নিম্নের রাশিগুলো লক্ষ্য করঃ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3048000" cy="681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295400"/>
            <a:ext cx="16002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219200"/>
            <a:ext cx="1676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219200"/>
            <a:ext cx="1143000" cy="649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057400"/>
            <a:ext cx="386715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638800"/>
            <a:ext cx="6858000" cy="4472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248400"/>
            <a:ext cx="6858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048000"/>
            <a:ext cx="9144000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ভগ্নাংশ দুইটিকে সাধারণ হর বিশিষ্ট ভগ্নাংশ পরিণত করতে হলে প্রদত্ত ভগ্নাংশগুলোর হর সমান করিতে হবে । যা সমহর বিশিষ্ট ভগ্নাংশ । সুতরাং সাধারণ হর বিশিষ্ট ভগ্নাংশকে সমহর বিশিষ্ট ভগ্নাংশ বলে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1066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১৩ নং স্লাইডের হর গুলোর উৎপাদক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914400"/>
            <a:ext cx="1750694" cy="376494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600200"/>
            <a:ext cx="2705100" cy="381000"/>
          </a:xfrm>
          <a:prstGeom prst="rect">
            <a:avLst/>
          </a:prstGeom>
          <a:noFill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1981200"/>
            <a:ext cx="1981200" cy="366888"/>
          </a:xfrm>
          <a:prstGeom prst="rect">
            <a:avLst/>
          </a:prstGeom>
          <a:noFill/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95400"/>
            <a:ext cx="1752600" cy="379845"/>
          </a:xfrm>
          <a:prstGeom prst="rect">
            <a:avLst/>
          </a:prstGeom>
          <a:noFill/>
        </p:spPr>
      </p:pic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00600" y="914400"/>
            <a:ext cx="3048000" cy="1447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0" y="228600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১ম ভগ্নাংশের হরের উৎপাদক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(a-2)(a+2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274320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২য়  ভগ্নাংশের হরের উৎপাদক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(a-2)(a+5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33400" y="914400"/>
            <a:ext cx="3048000" cy="1371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noFill/>
              </a:rPr>
              <a:t> </a:t>
            </a:r>
            <a:endParaRPr lang="en-US" dirty="0">
              <a:noFill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914400"/>
            <a:ext cx="1066800" cy="251012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219200"/>
            <a:ext cx="1371600" cy="533400"/>
          </a:xfrm>
          <a:prstGeom prst="rect">
            <a:avLst/>
          </a:prstGeom>
          <a:noFill/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52600"/>
            <a:ext cx="2171700" cy="381000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0" y="3352800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</a:rPr>
              <a:t>ম ও ২য় হরের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উৎপাদক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গুলোর ল,সা,গু  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(a-2)(a+2) (a+5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388620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১ম ও ২য় ভগ্নাংশে হর বিশিষ্ট ভগ্নাংশে প্রকাশ করার নিয়মঃ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4419600"/>
            <a:ext cx="9144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ভগ্নাংশ গুলোর হরের ল,সা,গু  করিতে হবে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5029200"/>
            <a:ext cx="9144000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ল,সা,গু কে প্রত্যেক ভগ্নাংশের হর দ্বারা ভাগ করে ভাগফল বের করিতে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6096000"/>
            <a:ext cx="9067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প্রাপ্ত ভাগফল দ্বারা সংশ্লিষ্ট ভগ্নাংশের লব ও হরকে গুণ করিতে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  <p:bldP spid="61" grpId="0" animBg="1"/>
      <p:bldP spid="62" grpId="0" animBg="1"/>
      <p:bldP spid="63" grpId="0" animBg="1"/>
      <p:bldP spid="70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1371600"/>
          <a:ext cx="9144000" cy="49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447800" y="0"/>
            <a:ext cx="5867400" cy="12954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শিখণ ফল</a:t>
            </a:r>
            <a:endParaRPr lang="en-US" sz="4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2057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১৩ ও ১৪ নং স্লাইডটির   সাধারণ হর বিশিষ্ট ভগ্নাংশে রূপান্তর লক্ষ্য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524000"/>
            <a:ext cx="3742267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209800"/>
            <a:ext cx="493395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590800"/>
            <a:ext cx="4114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0480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971800"/>
            <a:ext cx="288036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581400"/>
            <a:ext cx="44577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114800"/>
            <a:ext cx="56769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495800"/>
            <a:ext cx="367665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029200"/>
            <a:ext cx="3886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867400"/>
            <a:ext cx="6705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143000"/>
            <a:ext cx="32004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905000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590800"/>
            <a:ext cx="1985108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352800"/>
            <a:ext cx="603885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495800"/>
            <a:ext cx="3429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0" y="0"/>
            <a:ext cx="9144000" cy="1066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নিম্নে আরও লক্ষ্য করঃ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334000"/>
            <a:ext cx="54864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0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886200"/>
            <a:ext cx="3033484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143000"/>
            <a:ext cx="4491789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209800"/>
            <a:ext cx="2563446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0625"/>
            <a:ext cx="57150" cy="190500"/>
          </a:xfrm>
          <a:prstGeom prst="rect">
            <a:avLst/>
          </a:prstGeom>
          <a:noFill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124200"/>
            <a:ext cx="2074985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2400" y="0"/>
            <a:ext cx="8991600" cy="1295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নিম্নে আরও লক্ষ্য করঃ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114800"/>
            <a:ext cx="6299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2209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নিম্নে ১ম ভগ্নাংশ থেকে ২য় ভগ্নাংশের  বিয়োগ লক্ষ্য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676400"/>
            <a:ext cx="31496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286000"/>
            <a:ext cx="2623185" cy="342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743200"/>
            <a:ext cx="36195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399" y="3276600"/>
            <a:ext cx="5293895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191000"/>
            <a:ext cx="4255477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029200"/>
            <a:ext cx="1688123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867400"/>
            <a:ext cx="1558089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6096000"/>
            <a:ext cx="990600" cy="6148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0"/>
            <a:ext cx="9144000" cy="2438400"/>
          </a:xfrm>
          <a:prstGeom prst="star5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0336"/>
            <a:ext cx="891540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মোঃ- সালাহউদ্দিন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সিনিয়র সহকারি শিক্ষক (গণিত)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বি-এসসি(অনার্স) )  এম-এসসি (গণিত) বি-এড   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 ০১৮৩০৬১১১৫৭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salahuddin.sir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11157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36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তারিখঃ১০/০৬/২০১৩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lp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304800"/>
            <a:ext cx="9144000" cy="1981200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286000"/>
            <a:ext cx="5865395" cy="9906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0" y="457200"/>
            <a:ext cx="8686800" cy="18288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743200"/>
            <a:ext cx="7518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3400" y="0"/>
            <a:ext cx="8153400" cy="1828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828800"/>
            <a:ext cx="5537200" cy="9144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371600" y="0"/>
            <a:ext cx="6781800" cy="190500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ভগ্নাংশ কি 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সমতুল ভগ্নাংশ কি 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লঘিষ্ঠ আকার ভগ্নাংশ কি 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সমহর বিশিষ্ট ভগ্নাংশ কি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066800" y="381000"/>
            <a:ext cx="6324600" cy="190500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981200"/>
            <a:ext cx="592455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895600"/>
            <a:ext cx="584073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267200"/>
            <a:ext cx="5791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581400"/>
            <a:ext cx="57531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0" y="0"/>
            <a:ext cx="9144000" cy="1905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olap 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1"/>
            <a:ext cx="4419600" cy="4952999"/>
          </a:xfrm>
          <a:prstGeom prst="rect">
            <a:avLst/>
          </a:prstGeom>
        </p:spPr>
      </p:pic>
      <p:pic>
        <p:nvPicPr>
          <p:cNvPr id="7" name="Picture 6" descr="IMG_20150824_1407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343398" y="1905000"/>
            <a:ext cx="4800601" cy="49530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43200"/>
            <a:ext cx="9144000" cy="4093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শ্রেণিঃ- ৭ম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বিষয়ঃ- সাধারন গণিত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অধ্যায়ঃ-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(6.1-6.2)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বীজগণিতীয়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ভগ্নাংশ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পাঠঃ বীজগণিতীয় ভগ্নাংশকে   উৎপাদকে বিশ্লেষণ করে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লঘিষ্ঠ আকার ,সাধারণ হর বিশিষ্ট ভগ্নাংশে প্রকাশ এবংযোগ ও বিয়োগ নির্ণয় ।   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1.00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ঘণ্টা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0"/>
            <a:ext cx="9144000" cy="2209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rot="16200000">
            <a:off x="1600200" y="-990600"/>
            <a:ext cx="2514600" cy="52578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বীজগণিতের জনক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657600"/>
            <a:ext cx="88392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আব্দুল্লাহ আল মুসা খ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য়ার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0"/>
            <a:ext cx="27432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953001"/>
            <a:ext cx="8610600" cy="17543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তিনি আনুমানিক ৭৮০ খ্রিঃ জন্ম গ্রহণ করেন এবং তিনি  ৮৪৭খ্রিঃ বা ৮৪০ খ্রিঃ  মৃত্যু বরণ করেন । তিনি সোভিয়েত আরব সাগরের একটি দ্বীপ শহরে জন্ম গ্রহন করেন </a:t>
            </a:r>
            <a:r>
              <a:rPr lang="bn-IN" sz="3600" dirty="0" smtClean="0"/>
              <a:t>। </a:t>
            </a:r>
            <a:endParaRPr lang="en-US" sz="3600" dirty="0"/>
          </a:p>
        </p:txBody>
      </p:sp>
    </p:spTree>
  </p:cSld>
  <p:clrMapOvr>
    <a:masterClrMapping/>
  </p:clrMapOvr>
  <p:transition spd="med">
    <p:wedge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14400" y="0"/>
            <a:ext cx="6858000" cy="1447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নিম্নে লক্ষ্য করঃ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38200" y="1371600"/>
            <a:ext cx="3048000" cy="3559702"/>
          </a:xfrm>
          <a:custGeom>
            <a:avLst/>
            <a:gdLst>
              <a:gd name="connsiteX0" fmla="*/ 1397000 w 3327400"/>
              <a:gd name="connsiteY0" fmla="*/ 1502302 h 3187087"/>
              <a:gd name="connsiteX1" fmla="*/ 1422400 w 3327400"/>
              <a:gd name="connsiteY1" fmla="*/ 1400702 h 3187087"/>
              <a:gd name="connsiteX2" fmla="*/ 1409700 w 3327400"/>
              <a:gd name="connsiteY2" fmla="*/ 1222902 h 3187087"/>
              <a:gd name="connsiteX3" fmla="*/ 1371600 w 3327400"/>
              <a:gd name="connsiteY3" fmla="*/ 1134002 h 3187087"/>
              <a:gd name="connsiteX4" fmla="*/ 1333500 w 3327400"/>
              <a:gd name="connsiteY4" fmla="*/ 1095902 h 3187087"/>
              <a:gd name="connsiteX5" fmla="*/ 1295400 w 3327400"/>
              <a:gd name="connsiteY5" fmla="*/ 1019702 h 3187087"/>
              <a:gd name="connsiteX6" fmla="*/ 1257300 w 3327400"/>
              <a:gd name="connsiteY6" fmla="*/ 981602 h 3187087"/>
              <a:gd name="connsiteX7" fmla="*/ 1231900 w 3327400"/>
              <a:gd name="connsiteY7" fmla="*/ 943502 h 3187087"/>
              <a:gd name="connsiteX8" fmla="*/ 1155700 w 3327400"/>
              <a:gd name="connsiteY8" fmla="*/ 918102 h 3187087"/>
              <a:gd name="connsiteX9" fmla="*/ 1117600 w 3327400"/>
              <a:gd name="connsiteY9" fmla="*/ 905402 h 3187087"/>
              <a:gd name="connsiteX10" fmla="*/ 927100 w 3327400"/>
              <a:gd name="connsiteY10" fmla="*/ 918102 h 3187087"/>
              <a:gd name="connsiteX11" fmla="*/ 711200 w 3327400"/>
              <a:gd name="connsiteY11" fmla="*/ 956202 h 3187087"/>
              <a:gd name="connsiteX12" fmla="*/ 584200 w 3327400"/>
              <a:gd name="connsiteY12" fmla="*/ 994302 h 3187087"/>
              <a:gd name="connsiteX13" fmla="*/ 508000 w 3327400"/>
              <a:gd name="connsiteY13" fmla="*/ 1007002 h 3187087"/>
              <a:gd name="connsiteX14" fmla="*/ 355600 w 3327400"/>
              <a:gd name="connsiteY14" fmla="*/ 1083202 h 3187087"/>
              <a:gd name="connsiteX15" fmla="*/ 317500 w 3327400"/>
              <a:gd name="connsiteY15" fmla="*/ 1108602 h 3187087"/>
              <a:gd name="connsiteX16" fmla="*/ 279400 w 3327400"/>
              <a:gd name="connsiteY16" fmla="*/ 1134002 h 3187087"/>
              <a:gd name="connsiteX17" fmla="*/ 241300 w 3327400"/>
              <a:gd name="connsiteY17" fmla="*/ 1210202 h 3187087"/>
              <a:gd name="connsiteX18" fmla="*/ 215900 w 3327400"/>
              <a:gd name="connsiteY18" fmla="*/ 1248302 h 3187087"/>
              <a:gd name="connsiteX19" fmla="*/ 177800 w 3327400"/>
              <a:gd name="connsiteY19" fmla="*/ 1388002 h 3187087"/>
              <a:gd name="connsiteX20" fmla="*/ 165100 w 3327400"/>
              <a:gd name="connsiteY20" fmla="*/ 1451502 h 3187087"/>
              <a:gd name="connsiteX21" fmla="*/ 139700 w 3327400"/>
              <a:gd name="connsiteY21" fmla="*/ 1489602 h 3187087"/>
              <a:gd name="connsiteX22" fmla="*/ 114300 w 3327400"/>
              <a:gd name="connsiteY22" fmla="*/ 1565802 h 3187087"/>
              <a:gd name="connsiteX23" fmla="*/ 88900 w 3327400"/>
              <a:gd name="connsiteY23" fmla="*/ 1603902 h 3187087"/>
              <a:gd name="connsiteX24" fmla="*/ 50800 w 3327400"/>
              <a:gd name="connsiteY24" fmla="*/ 1718202 h 3187087"/>
              <a:gd name="connsiteX25" fmla="*/ 38100 w 3327400"/>
              <a:gd name="connsiteY25" fmla="*/ 1756302 h 3187087"/>
              <a:gd name="connsiteX26" fmla="*/ 12700 w 3327400"/>
              <a:gd name="connsiteY26" fmla="*/ 1794402 h 3187087"/>
              <a:gd name="connsiteX27" fmla="*/ 0 w 3327400"/>
              <a:gd name="connsiteY27" fmla="*/ 1870602 h 3187087"/>
              <a:gd name="connsiteX28" fmla="*/ 12700 w 3327400"/>
              <a:gd name="connsiteY28" fmla="*/ 2289702 h 3187087"/>
              <a:gd name="connsiteX29" fmla="*/ 38100 w 3327400"/>
              <a:gd name="connsiteY29" fmla="*/ 2365902 h 3187087"/>
              <a:gd name="connsiteX30" fmla="*/ 76200 w 3327400"/>
              <a:gd name="connsiteY30" fmla="*/ 2454802 h 3187087"/>
              <a:gd name="connsiteX31" fmla="*/ 88900 w 3327400"/>
              <a:gd name="connsiteY31" fmla="*/ 2492902 h 3187087"/>
              <a:gd name="connsiteX32" fmla="*/ 114300 w 3327400"/>
              <a:gd name="connsiteY32" fmla="*/ 2531002 h 3187087"/>
              <a:gd name="connsiteX33" fmla="*/ 152400 w 3327400"/>
              <a:gd name="connsiteY33" fmla="*/ 2607202 h 3187087"/>
              <a:gd name="connsiteX34" fmla="*/ 190500 w 3327400"/>
              <a:gd name="connsiteY34" fmla="*/ 2632602 h 3187087"/>
              <a:gd name="connsiteX35" fmla="*/ 241300 w 3327400"/>
              <a:gd name="connsiteY35" fmla="*/ 2708802 h 3187087"/>
              <a:gd name="connsiteX36" fmla="*/ 317500 w 3327400"/>
              <a:gd name="connsiteY36" fmla="*/ 2772302 h 3187087"/>
              <a:gd name="connsiteX37" fmla="*/ 406400 w 3327400"/>
              <a:gd name="connsiteY37" fmla="*/ 2873902 h 3187087"/>
              <a:gd name="connsiteX38" fmla="*/ 419100 w 3327400"/>
              <a:gd name="connsiteY38" fmla="*/ 2912002 h 3187087"/>
              <a:gd name="connsiteX39" fmla="*/ 495300 w 3327400"/>
              <a:gd name="connsiteY39" fmla="*/ 2962802 h 3187087"/>
              <a:gd name="connsiteX40" fmla="*/ 533400 w 3327400"/>
              <a:gd name="connsiteY40" fmla="*/ 2988202 h 3187087"/>
              <a:gd name="connsiteX41" fmla="*/ 571500 w 3327400"/>
              <a:gd name="connsiteY41" fmla="*/ 3026302 h 3187087"/>
              <a:gd name="connsiteX42" fmla="*/ 711200 w 3327400"/>
              <a:gd name="connsiteY42" fmla="*/ 3064402 h 3187087"/>
              <a:gd name="connsiteX43" fmla="*/ 749300 w 3327400"/>
              <a:gd name="connsiteY43" fmla="*/ 3089802 h 3187087"/>
              <a:gd name="connsiteX44" fmla="*/ 787400 w 3327400"/>
              <a:gd name="connsiteY44" fmla="*/ 3102502 h 3187087"/>
              <a:gd name="connsiteX45" fmla="*/ 977900 w 3327400"/>
              <a:gd name="connsiteY45" fmla="*/ 3127902 h 3187087"/>
              <a:gd name="connsiteX46" fmla="*/ 1765300 w 3327400"/>
              <a:gd name="connsiteY46" fmla="*/ 3127902 h 3187087"/>
              <a:gd name="connsiteX47" fmla="*/ 1905000 w 3327400"/>
              <a:gd name="connsiteY47" fmla="*/ 3089802 h 3187087"/>
              <a:gd name="connsiteX48" fmla="*/ 1968500 w 3327400"/>
              <a:gd name="connsiteY48" fmla="*/ 3077102 h 3187087"/>
              <a:gd name="connsiteX49" fmla="*/ 2057400 w 3327400"/>
              <a:gd name="connsiteY49" fmla="*/ 3039002 h 3187087"/>
              <a:gd name="connsiteX50" fmla="*/ 2133600 w 3327400"/>
              <a:gd name="connsiteY50" fmla="*/ 2988202 h 3187087"/>
              <a:gd name="connsiteX51" fmla="*/ 2184400 w 3327400"/>
              <a:gd name="connsiteY51" fmla="*/ 2912002 h 3187087"/>
              <a:gd name="connsiteX52" fmla="*/ 2209800 w 3327400"/>
              <a:gd name="connsiteY52" fmla="*/ 2873902 h 3187087"/>
              <a:gd name="connsiteX53" fmla="*/ 2235200 w 3327400"/>
              <a:gd name="connsiteY53" fmla="*/ 2797702 h 3187087"/>
              <a:gd name="connsiteX54" fmla="*/ 2298700 w 3327400"/>
              <a:gd name="connsiteY54" fmla="*/ 2721502 h 3187087"/>
              <a:gd name="connsiteX55" fmla="*/ 2349500 w 3327400"/>
              <a:gd name="connsiteY55" fmla="*/ 2645302 h 3187087"/>
              <a:gd name="connsiteX56" fmla="*/ 2374900 w 3327400"/>
              <a:gd name="connsiteY56" fmla="*/ 2607202 h 3187087"/>
              <a:gd name="connsiteX57" fmla="*/ 2387600 w 3327400"/>
              <a:gd name="connsiteY57" fmla="*/ 2569102 h 3187087"/>
              <a:gd name="connsiteX58" fmla="*/ 2425700 w 3327400"/>
              <a:gd name="connsiteY58" fmla="*/ 2531002 h 3187087"/>
              <a:gd name="connsiteX59" fmla="*/ 2451100 w 3327400"/>
              <a:gd name="connsiteY59" fmla="*/ 2454802 h 3187087"/>
              <a:gd name="connsiteX60" fmla="*/ 2489200 w 3327400"/>
              <a:gd name="connsiteY60" fmla="*/ 2378602 h 3187087"/>
              <a:gd name="connsiteX61" fmla="*/ 2501900 w 3327400"/>
              <a:gd name="connsiteY61" fmla="*/ 2277002 h 3187087"/>
              <a:gd name="connsiteX62" fmla="*/ 2527300 w 3327400"/>
              <a:gd name="connsiteY62" fmla="*/ 2200802 h 3187087"/>
              <a:gd name="connsiteX63" fmla="*/ 2540000 w 3327400"/>
              <a:gd name="connsiteY63" fmla="*/ 2150002 h 3187087"/>
              <a:gd name="connsiteX64" fmla="*/ 2552700 w 3327400"/>
              <a:gd name="connsiteY64" fmla="*/ 2111902 h 3187087"/>
              <a:gd name="connsiteX65" fmla="*/ 2565400 w 3327400"/>
              <a:gd name="connsiteY65" fmla="*/ 2048402 h 3187087"/>
              <a:gd name="connsiteX66" fmla="*/ 2590800 w 3327400"/>
              <a:gd name="connsiteY66" fmla="*/ 1959502 h 3187087"/>
              <a:gd name="connsiteX67" fmla="*/ 2616200 w 3327400"/>
              <a:gd name="connsiteY67" fmla="*/ 1870602 h 3187087"/>
              <a:gd name="connsiteX68" fmla="*/ 2603500 w 3327400"/>
              <a:gd name="connsiteY68" fmla="*/ 1565802 h 3187087"/>
              <a:gd name="connsiteX69" fmla="*/ 2590800 w 3327400"/>
              <a:gd name="connsiteY69" fmla="*/ 1527702 h 3187087"/>
              <a:gd name="connsiteX70" fmla="*/ 2565400 w 3327400"/>
              <a:gd name="connsiteY70" fmla="*/ 1489602 h 3187087"/>
              <a:gd name="connsiteX71" fmla="*/ 2527300 w 3327400"/>
              <a:gd name="connsiteY71" fmla="*/ 1464202 h 3187087"/>
              <a:gd name="connsiteX72" fmla="*/ 2501900 w 3327400"/>
              <a:gd name="connsiteY72" fmla="*/ 1426102 h 3187087"/>
              <a:gd name="connsiteX73" fmla="*/ 2387600 w 3327400"/>
              <a:gd name="connsiteY73" fmla="*/ 1337202 h 3187087"/>
              <a:gd name="connsiteX74" fmla="*/ 2311400 w 3327400"/>
              <a:gd name="connsiteY74" fmla="*/ 1311802 h 3187087"/>
              <a:gd name="connsiteX75" fmla="*/ 2273300 w 3327400"/>
              <a:gd name="connsiteY75" fmla="*/ 1286402 h 3187087"/>
              <a:gd name="connsiteX76" fmla="*/ 2222500 w 3327400"/>
              <a:gd name="connsiteY76" fmla="*/ 1273702 h 3187087"/>
              <a:gd name="connsiteX77" fmla="*/ 2146300 w 3327400"/>
              <a:gd name="connsiteY77" fmla="*/ 1248302 h 3187087"/>
              <a:gd name="connsiteX78" fmla="*/ 2108200 w 3327400"/>
              <a:gd name="connsiteY78" fmla="*/ 1235602 h 3187087"/>
              <a:gd name="connsiteX79" fmla="*/ 1981200 w 3327400"/>
              <a:gd name="connsiteY79" fmla="*/ 1172102 h 3187087"/>
              <a:gd name="connsiteX80" fmla="*/ 1943100 w 3327400"/>
              <a:gd name="connsiteY80" fmla="*/ 1159402 h 3187087"/>
              <a:gd name="connsiteX81" fmla="*/ 1676400 w 3327400"/>
              <a:gd name="connsiteY81" fmla="*/ 1172102 h 3187087"/>
              <a:gd name="connsiteX82" fmla="*/ 1600200 w 3327400"/>
              <a:gd name="connsiteY82" fmla="*/ 1197502 h 3187087"/>
              <a:gd name="connsiteX83" fmla="*/ 1524000 w 3327400"/>
              <a:gd name="connsiteY83" fmla="*/ 1273702 h 3187087"/>
              <a:gd name="connsiteX84" fmla="*/ 1485900 w 3327400"/>
              <a:gd name="connsiteY84" fmla="*/ 1362602 h 3187087"/>
              <a:gd name="connsiteX85" fmla="*/ 1460500 w 3327400"/>
              <a:gd name="connsiteY85" fmla="*/ 1400702 h 3187087"/>
              <a:gd name="connsiteX86" fmla="*/ 1435100 w 3327400"/>
              <a:gd name="connsiteY86" fmla="*/ 1451502 h 3187087"/>
              <a:gd name="connsiteX87" fmla="*/ 1422400 w 3327400"/>
              <a:gd name="connsiteY87" fmla="*/ 1489602 h 3187087"/>
              <a:gd name="connsiteX88" fmla="*/ 1447800 w 3327400"/>
              <a:gd name="connsiteY88" fmla="*/ 1451502 h 3187087"/>
              <a:gd name="connsiteX89" fmla="*/ 1460500 w 3327400"/>
              <a:gd name="connsiteY89" fmla="*/ 1413402 h 3187087"/>
              <a:gd name="connsiteX90" fmla="*/ 1498600 w 3327400"/>
              <a:gd name="connsiteY90" fmla="*/ 1362602 h 3187087"/>
              <a:gd name="connsiteX91" fmla="*/ 1511300 w 3327400"/>
              <a:gd name="connsiteY91" fmla="*/ 1324502 h 3187087"/>
              <a:gd name="connsiteX92" fmla="*/ 1536700 w 3327400"/>
              <a:gd name="connsiteY92" fmla="*/ 1286402 h 3187087"/>
              <a:gd name="connsiteX93" fmla="*/ 1587500 w 3327400"/>
              <a:gd name="connsiteY93" fmla="*/ 1172102 h 3187087"/>
              <a:gd name="connsiteX94" fmla="*/ 1600200 w 3327400"/>
              <a:gd name="connsiteY94" fmla="*/ 1095902 h 3187087"/>
              <a:gd name="connsiteX95" fmla="*/ 1625600 w 3327400"/>
              <a:gd name="connsiteY95" fmla="*/ 1019702 h 3187087"/>
              <a:gd name="connsiteX96" fmla="*/ 1663700 w 3327400"/>
              <a:gd name="connsiteY96" fmla="*/ 867302 h 3187087"/>
              <a:gd name="connsiteX97" fmla="*/ 1701800 w 3327400"/>
              <a:gd name="connsiteY97" fmla="*/ 791102 h 3187087"/>
              <a:gd name="connsiteX98" fmla="*/ 1727200 w 3327400"/>
              <a:gd name="connsiteY98" fmla="*/ 753002 h 3187087"/>
              <a:gd name="connsiteX99" fmla="*/ 1739900 w 3327400"/>
              <a:gd name="connsiteY99" fmla="*/ 714902 h 3187087"/>
              <a:gd name="connsiteX100" fmla="*/ 1765300 w 3327400"/>
              <a:gd name="connsiteY100" fmla="*/ 676802 h 3187087"/>
              <a:gd name="connsiteX101" fmla="*/ 1778000 w 3327400"/>
              <a:gd name="connsiteY101" fmla="*/ 638702 h 3187087"/>
              <a:gd name="connsiteX102" fmla="*/ 1803400 w 3327400"/>
              <a:gd name="connsiteY102" fmla="*/ 600602 h 3187087"/>
              <a:gd name="connsiteX103" fmla="*/ 1841500 w 3327400"/>
              <a:gd name="connsiteY103" fmla="*/ 524402 h 3187087"/>
              <a:gd name="connsiteX104" fmla="*/ 1854200 w 3327400"/>
              <a:gd name="connsiteY104" fmla="*/ 473602 h 3187087"/>
              <a:gd name="connsiteX105" fmla="*/ 1879600 w 3327400"/>
              <a:gd name="connsiteY105" fmla="*/ 397402 h 3187087"/>
              <a:gd name="connsiteX106" fmla="*/ 1892300 w 3327400"/>
              <a:gd name="connsiteY106" fmla="*/ 359302 h 3187087"/>
              <a:gd name="connsiteX107" fmla="*/ 1930400 w 3327400"/>
              <a:gd name="connsiteY107" fmla="*/ 181502 h 3187087"/>
              <a:gd name="connsiteX108" fmla="*/ 1943100 w 3327400"/>
              <a:gd name="connsiteY108" fmla="*/ 118002 h 3187087"/>
              <a:gd name="connsiteX109" fmla="*/ 1968500 w 3327400"/>
              <a:gd name="connsiteY109" fmla="*/ 41802 h 3187087"/>
              <a:gd name="connsiteX110" fmla="*/ 1955800 w 3327400"/>
              <a:gd name="connsiteY110" fmla="*/ 3702 h 3187087"/>
              <a:gd name="connsiteX111" fmla="*/ 1917700 w 3327400"/>
              <a:gd name="connsiteY111" fmla="*/ 29102 h 3187087"/>
              <a:gd name="connsiteX112" fmla="*/ 1828800 w 3327400"/>
              <a:gd name="connsiteY112" fmla="*/ 92602 h 3187087"/>
              <a:gd name="connsiteX113" fmla="*/ 1790700 w 3327400"/>
              <a:gd name="connsiteY113" fmla="*/ 105302 h 3187087"/>
              <a:gd name="connsiteX114" fmla="*/ 1739900 w 3327400"/>
              <a:gd name="connsiteY114" fmla="*/ 181502 h 3187087"/>
              <a:gd name="connsiteX115" fmla="*/ 1701800 w 3327400"/>
              <a:gd name="connsiteY115" fmla="*/ 308502 h 3187087"/>
              <a:gd name="connsiteX116" fmla="*/ 1676400 w 3327400"/>
              <a:gd name="connsiteY116" fmla="*/ 384702 h 3187087"/>
              <a:gd name="connsiteX117" fmla="*/ 1638300 w 3327400"/>
              <a:gd name="connsiteY117" fmla="*/ 524402 h 3187087"/>
              <a:gd name="connsiteX118" fmla="*/ 1625600 w 3327400"/>
              <a:gd name="connsiteY118" fmla="*/ 664102 h 3187087"/>
              <a:gd name="connsiteX119" fmla="*/ 1587500 w 3327400"/>
              <a:gd name="connsiteY119" fmla="*/ 714902 h 3187087"/>
              <a:gd name="connsiteX120" fmla="*/ 1562100 w 3327400"/>
              <a:gd name="connsiteY120" fmla="*/ 816502 h 3187087"/>
              <a:gd name="connsiteX121" fmla="*/ 1536700 w 3327400"/>
              <a:gd name="connsiteY121" fmla="*/ 905402 h 3187087"/>
              <a:gd name="connsiteX122" fmla="*/ 1524000 w 3327400"/>
              <a:gd name="connsiteY122" fmla="*/ 943502 h 3187087"/>
              <a:gd name="connsiteX123" fmla="*/ 1498600 w 3327400"/>
              <a:gd name="connsiteY123" fmla="*/ 1045102 h 3187087"/>
              <a:gd name="connsiteX124" fmla="*/ 1485900 w 3327400"/>
              <a:gd name="connsiteY124" fmla="*/ 1095902 h 3187087"/>
              <a:gd name="connsiteX125" fmla="*/ 1460500 w 3327400"/>
              <a:gd name="connsiteY125" fmla="*/ 1172102 h 3187087"/>
              <a:gd name="connsiteX126" fmla="*/ 1447800 w 3327400"/>
              <a:gd name="connsiteY126" fmla="*/ 1210202 h 3187087"/>
              <a:gd name="connsiteX127" fmla="*/ 1435100 w 3327400"/>
              <a:gd name="connsiteY127" fmla="*/ 1337202 h 3187087"/>
              <a:gd name="connsiteX128" fmla="*/ 1447800 w 3327400"/>
              <a:gd name="connsiteY128" fmla="*/ 1400702 h 3187087"/>
              <a:gd name="connsiteX129" fmla="*/ 1485900 w 3327400"/>
              <a:gd name="connsiteY129" fmla="*/ 1375302 h 3187087"/>
              <a:gd name="connsiteX130" fmla="*/ 1498600 w 3327400"/>
              <a:gd name="connsiteY130" fmla="*/ 1337202 h 3187087"/>
              <a:gd name="connsiteX131" fmla="*/ 1536700 w 3327400"/>
              <a:gd name="connsiteY131" fmla="*/ 1286402 h 3187087"/>
              <a:gd name="connsiteX132" fmla="*/ 1562100 w 3327400"/>
              <a:gd name="connsiteY132" fmla="*/ 1248302 h 3187087"/>
              <a:gd name="connsiteX133" fmla="*/ 1574800 w 3327400"/>
              <a:gd name="connsiteY133" fmla="*/ 1197502 h 3187087"/>
              <a:gd name="connsiteX134" fmla="*/ 1600200 w 3327400"/>
              <a:gd name="connsiteY134" fmla="*/ 1121302 h 3187087"/>
              <a:gd name="connsiteX135" fmla="*/ 1638300 w 3327400"/>
              <a:gd name="connsiteY135" fmla="*/ 956202 h 3187087"/>
              <a:gd name="connsiteX136" fmla="*/ 1651000 w 3327400"/>
              <a:gd name="connsiteY136" fmla="*/ 918102 h 3187087"/>
              <a:gd name="connsiteX137" fmla="*/ 1676400 w 3327400"/>
              <a:gd name="connsiteY137" fmla="*/ 880002 h 3187087"/>
              <a:gd name="connsiteX138" fmla="*/ 1689100 w 3327400"/>
              <a:gd name="connsiteY138" fmla="*/ 841902 h 3187087"/>
              <a:gd name="connsiteX139" fmla="*/ 1739900 w 3327400"/>
              <a:gd name="connsiteY139" fmla="*/ 765702 h 3187087"/>
              <a:gd name="connsiteX140" fmla="*/ 2781300 w 3327400"/>
              <a:gd name="connsiteY140" fmla="*/ 753002 h 3187087"/>
              <a:gd name="connsiteX141" fmla="*/ 2819400 w 3327400"/>
              <a:gd name="connsiteY141" fmla="*/ 740302 h 3187087"/>
              <a:gd name="connsiteX142" fmla="*/ 2857500 w 3327400"/>
              <a:gd name="connsiteY142" fmla="*/ 714902 h 3187087"/>
              <a:gd name="connsiteX143" fmla="*/ 2946400 w 3327400"/>
              <a:gd name="connsiteY143" fmla="*/ 689502 h 3187087"/>
              <a:gd name="connsiteX144" fmla="*/ 3009900 w 3327400"/>
              <a:gd name="connsiteY144" fmla="*/ 676802 h 3187087"/>
              <a:gd name="connsiteX145" fmla="*/ 3086100 w 3327400"/>
              <a:gd name="connsiteY145" fmla="*/ 651402 h 3187087"/>
              <a:gd name="connsiteX146" fmla="*/ 3213100 w 3327400"/>
              <a:gd name="connsiteY146" fmla="*/ 613302 h 3187087"/>
              <a:gd name="connsiteX147" fmla="*/ 3251200 w 3327400"/>
              <a:gd name="connsiteY147" fmla="*/ 600602 h 3187087"/>
              <a:gd name="connsiteX148" fmla="*/ 3289300 w 3327400"/>
              <a:gd name="connsiteY148" fmla="*/ 587902 h 3187087"/>
              <a:gd name="connsiteX149" fmla="*/ 3327400 w 3327400"/>
              <a:gd name="connsiteY149" fmla="*/ 562502 h 3187087"/>
              <a:gd name="connsiteX150" fmla="*/ 3238500 w 3327400"/>
              <a:gd name="connsiteY150" fmla="*/ 499002 h 3187087"/>
              <a:gd name="connsiteX151" fmla="*/ 3200400 w 3327400"/>
              <a:gd name="connsiteY151" fmla="*/ 486302 h 3187087"/>
              <a:gd name="connsiteX152" fmla="*/ 2933700 w 3327400"/>
              <a:gd name="connsiteY152" fmla="*/ 499002 h 3187087"/>
              <a:gd name="connsiteX153" fmla="*/ 2794000 w 3327400"/>
              <a:gd name="connsiteY153" fmla="*/ 537102 h 3187087"/>
              <a:gd name="connsiteX154" fmla="*/ 2743200 w 3327400"/>
              <a:gd name="connsiteY154" fmla="*/ 549802 h 3187087"/>
              <a:gd name="connsiteX155" fmla="*/ 2667000 w 3327400"/>
              <a:gd name="connsiteY155" fmla="*/ 575202 h 3187087"/>
              <a:gd name="connsiteX156" fmla="*/ 2565400 w 3327400"/>
              <a:gd name="connsiteY156" fmla="*/ 600602 h 3187087"/>
              <a:gd name="connsiteX157" fmla="*/ 2527300 w 3327400"/>
              <a:gd name="connsiteY157" fmla="*/ 613302 h 3187087"/>
              <a:gd name="connsiteX158" fmla="*/ 2476500 w 3327400"/>
              <a:gd name="connsiteY158" fmla="*/ 626002 h 3187087"/>
              <a:gd name="connsiteX159" fmla="*/ 2438400 w 3327400"/>
              <a:gd name="connsiteY159" fmla="*/ 638702 h 3187087"/>
              <a:gd name="connsiteX160" fmla="*/ 2362200 w 3327400"/>
              <a:gd name="connsiteY160" fmla="*/ 651402 h 3187087"/>
              <a:gd name="connsiteX161" fmla="*/ 2311400 w 3327400"/>
              <a:gd name="connsiteY161" fmla="*/ 664102 h 3187087"/>
              <a:gd name="connsiteX162" fmla="*/ 2247900 w 3327400"/>
              <a:gd name="connsiteY162" fmla="*/ 676802 h 3187087"/>
              <a:gd name="connsiteX163" fmla="*/ 2209800 w 3327400"/>
              <a:gd name="connsiteY163" fmla="*/ 689502 h 3187087"/>
              <a:gd name="connsiteX164" fmla="*/ 2070100 w 3327400"/>
              <a:gd name="connsiteY164" fmla="*/ 702202 h 3187087"/>
              <a:gd name="connsiteX165" fmla="*/ 2019300 w 3327400"/>
              <a:gd name="connsiteY165" fmla="*/ 714902 h 3187087"/>
              <a:gd name="connsiteX166" fmla="*/ 1828800 w 3327400"/>
              <a:gd name="connsiteY166" fmla="*/ 740302 h 3187087"/>
              <a:gd name="connsiteX167" fmla="*/ 1739900 w 3327400"/>
              <a:gd name="connsiteY167" fmla="*/ 753002 h 3187087"/>
              <a:gd name="connsiteX168" fmla="*/ 1727200 w 3327400"/>
              <a:gd name="connsiteY168" fmla="*/ 791102 h 3187087"/>
              <a:gd name="connsiteX169" fmla="*/ 1841500 w 3327400"/>
              <a:gd name="connsiteY169" fmla="*/ 841902 h 3187087"/>
              <a:gd name="connsiteX170" fmla="*/ 1917700 w 3327400"/>
              <a:gd name="connsiteY170" fmla="*/ 867302 h 3187087"/>
              <a:gd name="connsiteX171" fmla="*/ 1955800 w 3327400"/>
              <a:gd name="connsiteY171" fmla="*/ 880002 h 3187087"/>
              <a:gd name="connsiteX172" fmla="*/ 2070100 w 3327400"/>
              <a:gd name="connsiteY172" fmla="*/ 892702 h 3187087"/>
              <a:gd name="connsiteX173" fmla="*/ 2146300 w 3327400"/>
              <a:gd name="connsiteY173" fmla="*/ 918102 h 3187087"/>
              <a:gd name="connsiteX174" fmla="*/ 2184400 w 3327400"/>
              <a:gd name="connsiteY174" fmla="*/ 930802 h 3187087"/>
              <a:gd name="connsiteX175" fmla="*/ 2374900 w 3327400"/>
              <a:gd name="connsiteY175" fmla="*/ 956202 h 3187087"/>
              <a:gd name="connsiteX176" fmla="*/ 2921000 w 3327400"/>
              <a:gd name="connsiteY176" fmla="*/ 943502 h 3187087"/>
              <a:gd name="connsiteX177" fmla="*/ 2959100 w 3327400"/>
              <a:gd name="connsiteY177" fmla="*/ 930802 h 3187087"/>
              <a:gd name="connsiteX178" fmla="*/ 3098800 w 3327400"/>
              <a:gd name="connsiteY178" fmla="*/ 892702 h 3187087"/>
              <a:gd name="connsiteX179" fmla="*/ 3175000 w 3327400"/>
              <a:gd name="connsiteY179" fmla="*/ 841902 h 3187087"/>
              <a:gd name="connsiteX180" fmla="*/ 3200400 w 3327400"/>
              <a:gd name="connsiteY180" fmla="*/ 803802 h 3187087"/>
              <a:gd name="connsiteX181" fmla="*/ 3225800 w 3327400"/>
              <a:gd name="connsiteY181" fmla="*/ 727602 h 3187087"/>
              <a:gd name="connsiteX182" fmla="*/ 3251200 w 3327400"/>
              <a:gd name="connsiteY182" fmla="*/ 638702 h 3187087"/>
              <a:gd name="connsiteX183" fmla="*/ 3263900 w 3327400"/>
              <a:gd name="connsiteY183" fmla="*/ 600602 h 3187087"/>
              <a:gd name="connsiteX184" fmla="*/ 3213100 w 3327400"/>
              <a:gd name="connsiteY184" fmla="*/ 549802 h 3187087"/>
              <a:gd name="connsiteX185" fmla="*/ 3175000 w 3327400"/>
              <a:gd name="connsiteY185" fmla="*/ 524402 h 3187087"/>
              <a:gd name="connsiteX186" fmla="*/ 3149600 w 3327400"/>
              <a:gd name="connsiteY186" fmla="*/ 486302 h 3187087"/>
              <a:gd name="connsiteX187" fmla="*/ 2971800 w 3327400"/>
              <a:gd name="connsiteY187" fmla="*/ 524402 h 3187087"/>
              <a:gd name="connsiteX188" fmla="*/ 2933700 w 3327400"/>
              <a:gd name="connsiteY188" fmla="*/ 549802 h 3187087"/>
              <a:gd name="connsiteX189" fmla="*/ 2895600 w 3327400"/>
              <a:gd name="connsiteY189" fmla="*/ 562502 h 3187087"/>
              <a:gd name="connsiteX190" fmla="*/ 2794000 w 3327400"/>
              <a:gd name="connsiteY190" fmla="*/ 676802 h 3187087"/>
              <a:gd name="connsiteX191" fmla="*/ 2730500 w 3327400"/>
              <a:gd name="connsiteY191" fmla="*/ 753002 h 3187087"/>
              <a:gd name="connsiteX192" fmla="*/ 2819400 w 3327400"/>
              <a:gd name="connsiteY192" fmla="*/ 791102 h 3187087"/>
              <a:gd name="connsiteX193" fmla="*/ 2857500 w 3327400"/>
              <a:gd name="connsiteY193" fmla="*/ 816502 h 3187087"/>
              <a:gd name="connsiteX194" fmla="*/ 3022600 w 3327400"/>
              <a:gd name="connsiteY194" fmla="*/ 829202 h 3187087"/>
              <a:gd name="connsiteX195" fmla="*/ 3086100 w 3327400"/>
              <a:gd name="connsiteY195" fmla="*/ 892702 h 3187087"/>
              <a:gd name="connsiteX196" fmla="*/ 3035300 w 3327400"/>
              <a:gd name="connsiteY196" fmla="*/ 905402 h 3187087"/>
              <a:gd name="connsiteX197" fmla="*/ 2959100 w 3327400"/>
              <a:gd name="connsiteY197" fmla="*/ 930802 h 3187087"/>
              <a:gd name="connsiteX198" fmla="*/ 2921000 w 3327400"/>
              <a:gd name="connsiteY198" fmla="*/ 943502 h 3187087"/>
              <a:gd name="connsiteX199" fmla="*/ 2870200 w 3327400"/>
              <a:gd name="connsiteY199" fmla="*/ 956202 h 3187087"/>
              <a:gd name="connsiteX200" fmla="*/ 2616200 w 3327400"/>
              <a:gd name="connsiteY200" fmla="*/ 943502 h 3187087"/>
              <a:gd name="connsiteX201" fmla="*/ 2565400 w 3327400"/>
              <a:gd name="connsiteY201" fmla="*/ 918102 h 3187087"/>
              <a:gd name="connsiteX202" fmla="*/ 2501900 w 3327400"/>
              <a:gd name="connsiteY202" fmla="*/ 841902 h 3187087"/>
              <a:gd name="connsiteX203" fmla="*/ 2489200 w 3327400"/>
              <a:gd name="connsiteY203" fmla="*/ 803802 h 3187087"/>
              <a:gd name="connsiteX204" fmla="*/ 2463800 w 3327400"/>
              <a:gd name="connsiteY204" fmla="*/ 765702 h 3187087"/>
              <a:gd name="connsiteX205" fmla="*/ 2565400 w 3327400"/>
              <a:gd name="connsiteY205" fmla="*/ 727602 h 3187087"/>
              <a:gd name="connsiteX206" fmla="*/ 2616200 w 3327400"/>
              <a:gd name="connsiteY206" fmla="*/ 689502 h 3187087"/>
              <a:gd name="connsiteX207" fmla="*/ 2654300 w 3327400"/>
              <a:gd name="connsiteY207" fmla="*/ 676802 h 3187087"/>
              <a:gd name="connsiteX208" fmla="*/ 2692400 w 3327400"/>
              <a:gd name="connsiteY208" fmla="*/ 651402 h 3187087"/>
              <a:gd name="connsiteX209" fmla="*/ 2743200 w 3327400"/>
              <a:gd name="connsiteY209" fmla="*/ 626002 h 3187087"/>
              <a:gd name="connsiteX210" fmla="*/ 2781300 w 3327400"/>
              <a:gd name="connsiteY210" fmla="*/ 600602 h 318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3327400" h="3187087">
                <a:moveTo>
                  <a:pt x="1397000" y="1502302"/>
                </a:moveTo>
                <a:cubicBezTo>
                  <a:pt x="1407022" y="1472237"/>
                  <a:pt x="1422400" y="1431353"/>
                  <a:pt x="1422400" y="1400702"/>
                </a:cubicBezTo>
                <a:cubicBezTo>
                  <a:pt x="1422400" y="1341284"/>
                  <a:pt x="1416642" y="1281913"/>
                  <a:pt x="1409700" y="1222902"/>
                </a:cubicBezTo>
                <a:cubicBezTo>
                  <a:pt x="1407364" y="1203050"/>
                  <a:pt x="1379863" y="1145570"/>
                  <a:pt x="1371600" y="1134002"/>
                </a:cubicBezTo>
                <a:cubicBezTo>
                  <a:pt x="1361161" y="1119387"/>
                  <a:pt x="1346200" y="1108602"/>
                  <a:pt x="1333500" y="1095902"/>
                </a:cubicBezTo>
                <a:cubicBezTo>
                  <a:pt x="1320772" y="1057717"/>
                  <a:pt x="1322755" y="1052528"/>
                  <a:pt x="1295400" y="1019702"/>
                </a:cubicBezTo>
                <a:cubicBezTo>
                  <a:pt x="1283902" y="1005904"/>
                  <a:pt x="1268798" y="995400"/>
                  <a:pt x="1257300" y="981602"/>
                </a:cubicBezTo>
                <a:cubicBezTo>
                  <a:pt x="1247529" y="969876"/>
                  <a:pt x="1244843" y="951592"/>
                  <a:pt x="1231900" y="943502"/>
                </a:cubicBezTo>
                <a:cubicBezTo>
                  <a:pt x="1209196" y="929312"/>
                  <a:pt x="1181100" y="926569"/>
                  <a:pt x="1155700" y="918102"/>
                </a:cubicBezTo>
                <a:lnTo>
                  <a:pt x="1117600" y="905402"/>
                </a:lnTo>
                <a:cubicBezTo>
                  <a:pt x="1054100" y="909635"/>
                  <a:pt x="990250" y="910208"/>
                  <a:pt x="927100" y="918102"/>
                </a:cubicBezTo>
                <a:cubicBezTo>
                  <a:pt x="854586" y="927166"/>
                  <a:pt x="780529" y="933092"/>
                  <a:pt x="711200" y="956202"/>
                </a:cubicBezTo>
                <a:cubicBezTo>
                  <a:pt x="662604" y="972401"/>
                  <a:pt x="632184" y="984705"/>
                  <a:pt x="584200" y="994302"/>
                </a:cubicBezTo>
                <a:cubicBezTo>
                  <a:pt x="558950" y="999352"/>
                  <a:pt x="532982" y="1000757"/>
                  <a:pt x="508000" y="1007002"/>
                </a:cubicBezTo>
                <a:cubicBezTo>
                  <a:pt x="423872" y="1028034"/>
                  <a:pt x="430097" y="1033537"/>
                  <a:pt x="355600" y="1083202"/>
                </a:cubicBezTo>
                <a:lnTo>
                  <a:pt x="317500" y="1108602"/>
                </a:lnTo>
                <a:lnTo>
                  <a:pt x="279400" y="1134002"/>
                </a:lnTo>
                <a:cubicBezTo>
                  <a:pt x="206607" y="1243191"/>
                  <a:pt x="293880" y="1105042"/>
                  <a:pt x="241300" y="1210202"/>
                </a:cubicBezTo>
                <a:cubicBezTo>
                  <a:pt x="234474" y="1223854"/>
                  <a:pt x="224367" y="1235602"/>
                  <a:pt x="215900" y="1248302"/>
                </a:cubicBezTo>
                <a:cubicBezTo>
                  <a:pt x="185191" y="1463267"/>
                  <a:pt x="226284" y="1242551"/>
                  <a:pt x="177800" y="1388002"/>
                </a:cubicBezTo>
                <a:cubicBezTo>
                  <a:pt x="170974" y="1408480"/>
                  <a:pt x="172679" y="1431291"/>
                  <a:pt x="165100" y="1451502"/>
                </a:cubicBezTo>
                <a:cubicBezTo>
                  <a:pt x="159741" y="1465794"/>
                  <a:pt x="145899" y="1475654"/>
                  <a:pt x="139700" y="1489602"/>
                </a:cubicBezTo>
                <a:cubicBezTo>
                  <a:pt x="128826" y="1514068"/>
                  <a:pt x="129152" y="1543525"/>
                  <a:pt x="114300" y="1565802"/>
                </a:cubicBezTo>
                <a:cubicBezTo>
                  <a:pt x="105833" y="1578502"/>
                  <a:pt x="95099" y="1589954"/>
                  <a:pt x="88900" y="1603902"/>
                </a:cubicBezTo>
                <a:lnTo>
                  <a:pt x="50800" y="1718202"/>
                </a:lnTo>
                <a:cubicBezTo>
                  <a:pt x="46567" y="1730902"/>
                  <a:pt x="45526" y="1745163"/>
                  <a:pt x="38100" y="1756302"/>
                </a:cubicBezTo>
                <a:lnTo>
                  <a:pt x="12700" y="1794402"/>
                </a:lnTo>
                <a:cubicBezTo>
                  <a:pt x="8467" y="1819802"/>
                  <a:pt x="0" y="1844852"/>
                  <a:pt x="0" y="1870602"/>
                </a:cubicBezTo>
                <a:cubicBezTo>
                  <a:pt x="0" y="2010366"/>
                  <a:pt x="1981" y="2150350"/>
                  <a:pt x="12700" y="2289702"/>
                </a:cubicBezTo>
                <a:cubicBezTo>
                  <a:pt x="14753" y="2316397"/>
                  <a:pt x="31606" y="2339927"/>
                  <a:pt x="38100" y="2365902"/>
                </a:cubicBezTo>
                <a:cubicBezTo>
                  <a:pt x="64531" y="2471628"/>
                  <a:pt x="32347" y="2367097"/>
                  <a:pt x="76200" y="2454802"/>
                </a:cubicBezTo>
                <a:cubicBezTo>
                  <a:pt x="82187" y="2466776"/>
                  <a:pt x="82913" y="2480928"/>
                  <a:pt x="88900" y="2492902"/>
                </a:cubicBezTo>
                <a:cubicBezTo>
                  <a:pt x="95726" y="2506554"/>
                  <a:pt x="107474" y="2517350"/>
                  <a:pt x="114300" y="2531002"/>
                </a:cubicBezTo>
                <a:cubicBezTo>
                  <a:pt x="134958" y="2572319"/>
                  <a:pt x="116004" y="2570806"/>
                  <a:pt x="152400" y="2607202"/>
                </a:cubicBezTo>
                <a:cubicBezTo>
                  <a:pt x="163193" y="2617995"/>
                  <a:pt x="177800" y="2624135"/>
                  <a:pt x="190500" y="2632602"/>
                </a:cubicBezTo>
                <a:cubicBezTo>
                  <a:pt x="207433" y="2658002"/>
                  <a:pt x="215900" y="2691869"/>
                  <a:pt x="241300" y="2708802"/>
                </a:cubicBezTo>
                <a:cubicBezTo>
                  <a:pt x="275167" y="2731380"/>
                  <a:pt x="291173" y="2738453"/>
                  <a:pt x="317500" y="2772302"/>
                </a:cubicBezTo>
                <a:cubicBezTo>
                  <a:pt x="397282" y="2874879"/>
                  <a:pt x="332642" y="2824730"/>
                  <a:pt x="406400" y="2873902"/>
                </a:cubicBezTo>
                <a:cubicBezTo>
                  <a:pt x="410633" y="2886602"/>
                  <a:pt x="409634" y="2902536"/>
                  <a:pt x="419100" y="2912002"/>
                </a:cubicBezTo>
                <a:cubicBezTo>
                  <a:pt x="440686" y="2933588"/>
                  <a:pt x="469900" y="2945869"/>
                  <a:pt x="495300" y="2962802"/>
                </a:cubicBezTo>
                <a:cubicBezTo>
                  <a:pt x="508000" y="2971269"/>
                  <a:pt x="522607" y="2977409"/>
                  <a:pt x="533400" y="2988202"/>
                </a:cubicBezTo>
                <a:cubicBezTo>
                  <a:pt x="546100" y="3000902"/>
                  <a:pt x="555436" y="3018270"/>
                  <a:pt x="571500" y="3026302"/>
                </a:cubicBezTo>
                <a:cubicBezTo>
                  <a:pt x="666922" y="3074013"/>
                  <a:pt x="607491" y="2995263"/>
                  <a:pt x="711200" y="3064402"/>
                </a:cubicBezTo>
                <a:cubicBezTo>
                  <a:pt x="723900" y="3072869"/>
                  <a:pt x="735648" y="3082976"/>
                  <a:pt x="749300" y="3089802"/>
                </a:cubicBezTo>
                <a:cubicBezTo>
                  <a:pt x="761274" y="3095789"/>
                  <a:pt x="774528" y="3098824"/>
                  <a:pt x="787400" y="3102502"/>
                </a:cubicBezTo>
                <a:cubicBezTo>
                  <a:pt x="865933" y="3124940"/>
                  <a:pt x="868046" y="3117915"/>
                  <a:pt x="977900" y="3127902"/>
                </a:cubicBezTo>
                <a:cubicBezTo>
                  <a:pt x="1273826" y="3187087"/>
                  <a:pt x="1067046" y="3150426"/>
                  <a:pt x="1765300" y="3127902"/>
                </a:cubicBezTo>
                <a:cubicBezTo>
                  <a:pt x="1827256" y="3125903"/>
                  <a:pt x="1842801" y="3102242"/>
                  <a:pt x="1905000" y="3089802"/>
                </a:cubicBezTo>
                <a:lnTo>
                  <a:pt x="1968500" y="3077102"/>
                </a:lnTo>
                <a:cubicBezTo>
                  <a:pt x="2107182" y="2984648"/>
                  <a:pt x="1893381" y="3121012"/>
                  <a:pt x="2057400" y="3039002"/>
                </a:cubicBezTo>
                <a:cubicBezTo>
                  <a:pt x="2084704" y="3025350"/>
                  <a:pt x="2133600" y="2988202"/>
                  <a:pt x="2133600" y="2988202"/>
                </a:cubicBezTo>
                <a:lnTo>
                  <a:pt x="2184400" y="2912002"/>
                </a:lnTo>
                <a:cubicBezTo>
                  <a:pt x="2192867" y="2899302"/>
                  <a:pt x="2204973" y="2888382"/>
                  <a:pt x="2209800" y="2873902"/>
                </a:cubicBezTo>
                <a:cubicBezTo>
                  <a:pt x="2218267" y="2848502"/>
                  <a:pt x="2220348" y="2819979"/>
                  <a:pt x="2235200" y="2797702"/>
                </a:cubicBezTo>
                <a:cubicBezTo>
                  <a:pt x="2325964" y="2661556"/>
                  <a:pt x="2184617" y="2868181"/>
                  <a:pt x="2298700" y="2721502"/>
                </a:cubicBezTo>
                <a:cubicBezTo>
                  <a:pt x="2317442" y="2697405"/>
                  <a:pt x="2332567" y="2670702"/>
                  <a:pt x="2349500" y="2645302"/>
                </a:cubicBezTo>
                <a:cubicBezTo>
                  <a:pt x="2357967" y="2632602"/>
                  <a:pt x="2370073" y="2621682"/>
                  <a:pt x="2374900" y="2607202"/>
                </a:cubicBezTo>
                <a:cubicBezTo>
                  <a:pt x="2379133" y="2594502"/>
                  <a:pt x="2380174" y="2580241"/>
                  <a:pt x="2387600" y="2569102"/>
                </a:cubicBezTo>
                <a:cubicBezTo>
                  <a:pt x="2397563" y="2554158"/>
                  <a:pt x="2413000" y="2543702"/>
                  <a:pt x="2425700" y="2531002"/>
                </a:cubicBezTo>
                <a:cubicBezTo>
                  <a:pt x="2434167" y="2505602"/>
                  <a:pt x="2436248" y="2477079"/>
                  <a:pt x="2451100" y="2454802"/>
                </a:cubicBezTo>
                <a:cubicBezTo>
                  <a:pt x="2483926" y="2405563"/>
                  <a:pt x="2471673" y="2431182"/>
                  <a:pt x="2489200" y="2378602"/>
                </a:cubicBezTo>
                <a:cubicBezTo>
                  <a:pt x="2493433" y="2344735"/>
                  <a:pt x="2494749" y="2310375"/>
                  <a:pt x="2501900" y="2277002"/>
                </a:cubicBezTo>
                <a:cubicBezTo>
                  <a:pt x="2507510" y="2250822"/>
                  <a:pt x="2520806" y="2226777"/>
                  <a:pt x="2527300" y="2200802"/>
                </a:cubicBezTo>
                <a:cubicBezTo>
                  <a:pt x="2531533" y="2183869"/>
                  <a:pt x="2535205" y="2166785"/>
                  <a:pt x="2540000" y="2150002"/>
                </a:cubicBezTo>
                <a:cubicBezTo>
                  <a:pt x="2543678" y="2137130"/>
                  <a:pt x="2549453" y="2124889"/>
                  <a:pt x="2552700" y="2111902"/>
                </a:cubicBezTo>
                <a:cubicBezTo>
                  <a:pt x="2557935" y="2090961"/>
                  <a:pt x="2560717" y="2069474"/>
                  <a:pt x="2565400" y="2048402"/>
                </a:cubicBezTo>
                <a:cubicBezTo>
                  <a:pt x="2585251" y="1959072"/>
                  <a:pt x="2569586" y="2033751"/>
                  <a:pt x="2590800" y="1959502"/>
                </a:cubicBezTo>
                <a:cubicBezTo>
                  <a:pt x="2622694" y="1847874"/>
                  <a:pt x="2585750" y="1961953"/>
                  <a:pt x="2616200" y="1870602"/>
                </a:cubicBezTo>
                <a:cubicBezTo>
                  <a:pt x="2611967" y="1769002"/>
                  <a:pt x="2611012" y="1667212"/>
                  <a:pt x="2603500" y="1565802"/>
                </a:cubicBezTo>
                <a:cubicBezTo>
                  <a:pt x="2602511" y="1552452"/>
                  <a:pt x="2596787" y="1539676"/>
                  <a:pt x="2590800" y="1527702"/>
                </a:cubicBezTo>
                <a:cubicBezTo>
                  <a:pt x="2583974" y="1514050"/>
                  <a:pt x="2576193" y="1500395"/>
                  <a:pt x="2565400" y="1489602"/>
                </a:cubicBezTo>
                <a:cubicBezTo>
                  <a:pt x="2554607" y="1478809"/>
                  <a:pt x="2540000" y="1472669"/>
                  <a:pt x="2527300" y="1464202"/>
                </a:cubicBezTo>
                <a:cubicBezTo>
                  <a:pt x="2518833" y="1451502"/>
                  <a:pt x="2511671" y="1437828"/>
                  <a:pt x="2501900" y="1426102"/>
                </a:cubicBezTo>
                <a:cubicBezTo>
                  <a:pt x="2476613" y="1395757"/>
                  <a:pt x="2420278" y="1348095"/>
                  <a:pt x="2387600" y="1337202"/>
                </a:cubicBezTo>
                <a:cubicBezTo>
                  <a:pt x="2362200" y="1328735"/>
                  <a:pt x="2333677" y="1326654"/>
                  <a:pt x="2311400" y="1311802"/>
                </a:cubicBezTo>
                <a:cubicBezTo>
                  <a:pt x="2298700" y="1303335"/>
                  <a:pt x="2287329" y="1292415"/>
                  <a:pt x="2273300" y="1286402"/>
                </a:cubicBezTo>
                <a:cubicBezTo>
                  <a:pt x="2257257" y="1279526"/>
                  <a:pt x="2239218" y="1278718"/>
                  <a:pt x="2222500" y="1273702"/>
                </a:cubicBezTo>
                <a:cubicBezTo>
                  <a:pt x="2196855" y="1266009"/>
                  <a:pt x="2171700" y="1256769"/>
                  <a:pt x="2146300" y="1248302"/>
                </a:cubicBezTo>
                <a:lnTo>
                  <a:pt x="2108200" y="1235602"/>
                </a:lnTo>
                <a:cubicBezTo>
                  <a:pt x="2035981" y="1181438"/>
                  <a:pt x="2077480" y="1204195"/>
                  <a:pt x="1981200" y="1172102"/>
                </a:cubicBezTo>
                <a:lnTo>
                  <a:pt x="1943100" y="1159402"/>
                </a:lnTo>
                <a:cubicBezTo>
                  <a:pt x="1854200" y="1163635"/>
                  <a:pt x="1764856" y="1162274"/>
                  <a:pt x="1676400" y="1172102"/>
                </a:cubicBezTo>
                <a:cubicBezTo>
                  <a:pt x="1649790" y="1175059"/>
                  <a:pt x="1600200" y="1197502"/>
                  <a:pt x="1600200" y="1197502"/>
                </a:cubicBezTo>
                <a:cubicBezTo>
                  <a:pt x="1574800" y="1222902"/>
                  <a:pt x="1535359" y="1239624"/>
                  <a:pt x="1524000" y="1273702"/>
                </a:cubicBezTo>
                <a:cubicBezTo>
                  <a:pt x="1509752" y="1316446"/>
                  <a:pt x="1511009" y="1318660"/>
                  <a:pt x="1485900" y="1362602"/>
                </a:cubicBezTo>
                <a:cubicBezTo>
                  <a:pt x="1478327" y="1375854"/>
                  <a:pt x="1468073" y="1387450"/>
                  <a:pt x="1460500" y="1400702"/>
                </a:cubicBezTo>
                <a:cubicBezTo>
                  <a:pt x="1451107" y="1417140"/>
                  <a:pt x="1442558" y="1434101"/>
                  <a:pt x="1435100" y="1451502"/>
                </a:cubicBezTo>
                <a:cubicBezTo>
                  <a:pt x="1429827" y="1463807"/>
                  <a:pt x="1422400" y="1489602"/>
                  <a:pt x="1422400" y="1489602"/>
                </a:cubicBezTo>
                <a:cubicBezTo>
                  <a:pt x="1430867" y="1476902"/>
                  <a:pt x="1440974" y="1465154"/>
                  <a:pt x="1447800" y="1451502"/>
                </a:cubicBezTo>
                <a:cubicBezTo>
                  <a:pt x="1453787" y="1439528"/>
                  <a:pt x="1453858" y="1425025"/>
                  <a:pt x="1460500" y="1413402"/>
                </a:cubicBezTo>
                <a:cubicBezTo>
                  <a:pt x="1471002" y="1395024"/>
                  <a:pt x="1485900" y="1379535"/>
                  <a:pt x="1498600" y="1362602"/>
                </a:cubicBezTo>
                <a:cubicBezTo>
                  <a:pt x="1502833" y="1349902"/>
                  <a:pt x="1505313" y="1336476"/>
                  <a:pt x="1511300" y="1324502"/>
                </a:cubicBezTo>
                <a:cubicBezTo>
                  <a:pt x="1518126" y="1310850"/>
                  <a:pt x="1530501" y="1300350"/>
                  <a:pt x="1536700" y="1286402"/>
                </a:cubicBezTo>
                <a:cubicBezTo>
                  <a:pt x="1597153" y="1150382"/>
                  <a:pt x="1530017" y="1258327"/>
                  <a:pt x="1587500" y="1172102"/>
                </a:cubicBezTo>
                <a:cubicBezTo>
                  <a:pt x="1591733" y="1146702"/>
                  <a:pt x="1593955" y="1120884"/>
                  <a:pt x="1600200" y="1095902"/>
                </a:cubicBezTo>
                <a:cubicBezTo>
                  <a:pt x="1606694" y="1069927"/>
                  <a:pt x="1621198" y="1046112"/>
                  <a:pt x="1625600" y="1019702"/>
                </a:cubicBezTo>
                <a:cubicBezTo>
                  <a:pt x="1631948" y="981614"/>
                  <a:pt x="1641338" y="900845"/>
                  <a:pt x="1663700" y="867302"/>
                </a:cubicBezTo>
                <a:cubicBezTo>
                  <a:pt x="1736493" y="758113"/>
                  <a:pt x="1649220" y="896262"/>
                  <a:pt x="1701800" y="791102"/>
                </a:cubicBezTo>
                <a:cubicBezTo>
                  <a:pt x="1708626" y="777450"/>
                  <a:pt x="1720374" y="766654"/>
                  <a:pt x="1727200" y="753002"/>
                </a:cubicBezTo>
                <a:cubicBezTo>
                  <a:pt x="1733187" y="741028"/>
                  <a:pt x="1733913" y="726876"/>
                  <a:pt x="1739900" y="714902"/>
                </a:cubicBezTo>
                <a:cubicBezTo>
                  <a:pt x="1746726" y="701250"/>
                  <a:pt x="1758474" y="690454"/>
                  <a:pt x="1765300" y="676802"/>
                </a:cubicBezTo>
                <a:cubicBezTo>
                  <a:pt x="1771287" y="664828"/>
                  <a:pt x="1772013" y="650676"/>
                  <a:pt x="1778000" y="638702"/>
                </a:cubicBezTo>
                <a:cubicBezTo>
                  <a:pt x="1784826" y="625050"/>
                  <a:pt x="1796574" y="614254"/>
                  <a:pt x="1803400" y="600602"/>
                </a:cubicBezTo>
                <a:cubicBezTo>
                  <a:pt x="1855980" y="495442"/>
                  <a:pt x="1768707" y="633591"/>
                  <a:pt x="1841500" y="524402"/>
                </a:cubicBezTo>
                <a:cubicBezTo>
                  <a:pt x="1845733" y="507469"/>
                  <a:pt x="1849184" y="490320"/>
                  <a:pt x="1854200" y="473602"/>
                </a:cubicBezTo>
                <a:cubicBezTo>
                  <a:pt x="1861893" y="447957"/>
                  <a:pt x="1871133" y="422802"/>
                  <a:pt x="1879600" y="397402"/>
                </a:cubicBezTo>
                <a:cubicBezTo>
                  <a:pt x="1883833" y="384702"/>
                  <a:pt x="1889053" y="372289"/>
                  <a:pt x="1892300" y="359302"/>
                </a:cubicBezTo>
                <a:cubicBezTo>
                  <a:pt x="1932278" y="199391"/>
                  <a:pt x="1905815" y="316721"/>
                  <a:pt x="1930400" y="181502"/>
                </a:cubicBezTo>
                <a:cubicBezTo>
                  <a:pt x="1934261" y="160264"/>
                  <a:pt x="1937420" y="138827"/>
                  <a:pt x="1943100" y="118002"/>
                </a:cubicBezTo>
                <a:cubicBezTo>
                  <a:pt x="1950145" y="92171"/>
                  <a:pt x="1968500" y="41802"/>
                  <a:pt x="1968500" y="41802"/>
                </a:cubicBezTo>
                <a:cubicBezTo>
                  <a:pt x="1964267" y="29102"/>
                  <a:pt x="1968787" y="6949"/>
                  <a:pt x="1955800" y="3702"/>
                </a:cubicBezTo>
                <a:cubicBezTo>
                  <a:pt x="1940992" y="0"/>
                  <a:pt x="1930120" y="20230"/>
                  <a:pt x="1917700" y="29102"/>
                </a:cubicBezTo>
                <a:cubicBezTo>
                  <a:pt x="1904277" y="38690"/>
                  <a:pt x="1848753" y="82625"/>
                  <a:pt x="1828800" y="92602"/>
                </a:cubicBezTo>
                <a:cubicBezTo>
                  <a:pt x="1816826" y="98589"/>
                  <a:pt x="1803400" y="101069"/>
                  <a:pt x="1790700" y="105302"/>
                </a:cubicBezTo>
                <a:cubicBezTo>
                  <a:pt x="1748685" y="231348"/>
                  <a:pt x="1819177" y="38804"/>
                  <a:pt x="1739900" y="181502"/>
                </a:cubicBezTo>
                <a:cubicBezTo>
                  <a:pt x="1720378" y="216642"/>
                  <a:pt x="1713564" y="269290"/>
                  <a:pt x="1701800" y="308502"/>
                </a:cubicBezTo>
                <a:cubicBezTo>
                  <a:pt x="1694107" y="334147"/>
                  <a:pt x="1682894" y="358727"/>
                  <a:pt x="1676400" y="384702"/>
                </a:cubicBezTo>
                <a:cubicBezTo>
                  <a:pt x="1647753" y="499289"/>
                  <a:pt x="1662039" y="453184"/>
                  <a:pt x="1638300" y="524402"/>
                </a:cubicBezTo>
                <a:cubicBezTo>
                  <a:pt x="1634067" y="570969"/>
                  <a:pt x="1637648" y="618922"/>
                  <a:pt x="1625600" y="664102"/>
                </a:cubicBezTo>
                <a:cubicBezTo>
                  <a:pt x="1620146" y="684554"/>
                  <a:pt x="1595641" y="695364"/>
                  <a:pt x="1587500" y="714902"/>
                </a:cubicBezTo>
                <a:cubicBezTo>
                  <a:pt x="1574073" y="747126"/>
                  <a:pt x="1573139" y="783384"/>
                  <a:pt x="1562100" y="816502"/>
                </a:cubicBezTo>
                <a:cubicBezTo>
                  <a:pt x="1531650" y="907853"/>
                  <a:pt x="1568594" y="793774"/>
                  <a:pt x="1536700" y="905402"/>
                </a:cubicBezTo>
                <a:cubicBezTo>
                  <a:pt x="1533022" y="918274"/>
                  <a:pt x="1527522" y="930587"/>
                  <a:pt x="1524000" y="943502"/>
                </a:cubicBezTo>
                <a:cubicBezTo>
                  <a:pt x="1514815" y="977181"/>
                  <a:pt x="1507067" y="1011235"/>
                  <a:pt x="1498600" y="1045102"/>
                </a:cubicBezTo>
                <a:cubicBezTo>
                  <a:pt x="1494367" y="1062035"/>
                  <a:pt x="1491420" y="1079343"/>
                  <a:pt x="1485900" y="1095902"/>
                </a:cubicBezTo>
                <a:lnTo>
                  <a:pt x="1460500" y="1172102"/>
                </a:lnTo>
                <a:lnTo>
                  <a:pt x="1447800" y="1210202"/>
                </a:lnTo>
                <a:cubicBezTo>
                  <a:pt x="1443567" y="1252535"/>
                  <a:pt x="1435100" y="1294658"/>
                  <a:pt x="1435100" y="1337202"/>
                </a:cubicBezTo>
                <a:cubicBezTo>
                  <a:pt x="1435100" y="1358788"/>
                  <a:pt x="1430531" y="1387750"/>
                  <a:pt x="1447800" y="1400702"/>
                </a:cubicBezTo>
                <a:cubicBezTo>
                  <a:pt x="1460011" y="1409860"/>
                  <a:pt x="1473200" y="1383769"/>
                  <a:pt x="1485900" y="1375302"/>
                </a:cubicBezTo>
                <a:cubicBezTo>
                  <a:pt x="1490133" y="1362602"/>
                  <a:pt x="1491958" y="1348825"/>
                  <a:pt x="1498600" y="1337202"/>
                </a:cubicBezTo>
                <a:cubicBezTo>
                  <a:pt x="1509102" y="1318824"/>
                  <a:pt x="1524397" y="1303626"/>
                  <a:pt x="1536700" y="1286402"/>
                </a:cubicBezTo>
                <a:cubicBezTo>
                  <a:pt x="1545572" y="1273982"/>
                  <a:pt x="1553633" y="1261002"/>
                  <a:pt x="1562100" y="1248302"/>
                </a:cubicBezTo>
                <a:cubicBezTo>
                  <a:pt x="1566333" y="1231369"/>
                  <a:pt x="1569784" y="1214220"/>
                  <a:pt x="1574800" y="1197502"/>
                </a:cubicBezTo>
                <a:cubicBezTo>
                  <a:pt x="1582493" y="1171857"/>
                  <a:pt x="1600200" y="1121302"/>
                  <a:pt x="1600200" y="1121302"/>
                </a:cubicBezTo>
                <a:cubicBezTo>
                  <a:pt x="1616686" y="1005897"/>
                  <a:pt x="1603434" y="1060800"/>
                  <a:pt x="1638300" y="956202"/>
                </a:cubicBezTo>
                <a:cubicBezTo>
                  <a:pt x="1642533" y="943502"/>
                  <a:pt x="1643574" y="929241"/>
                  <a:pt x="1651000" y="918102"/>
                </a:cubicBezTo>
                <a:cubicBezTo>
                  <a:pt x="1659467" y="905402"/>
                  <a:pt x="1669574" y="893654"/>
                  <a:pt x="1676400" y="880002"/>
                </a:cubicBezTo>
                <a:cubicBezTo>
                  <a:pt x="1682387" y="868028"/>
                  <a:pt x="1682599" y="853604"/>
                  <a:pt x="1689100" y="841902"/>
                </a:cubicBezTo>
                <a:cubicBezTo>
                  <a:pt x="1703925" y="815217"/>
                  <a:pt x="1709375" y="766074"/>
                  <a:pt x="1739900" y="765702"/>
                </a:cubicBezTo>
                <a:lnTo>
                  <a:pt x="2781300" y="753002"/>
                </a:lnTo>
                <a:cubicBezTo>
                  <a:pt x="2794000" y="748769"/>
                  <a:pt x="2807426" y="746289"/>
                  <a:pt x="2819400" y="740302"/>
                </a:cubicBezTo>
                <a:cubicBezTo>
                  <a:pt x="2833052" y="733476"/>
                  <a:pt x="2843328" y="720571"/>
                  <a:pt x="2857500" y="714902"/>
                </a:cubicBezTo>
                <a:cubicBezTo>
                  <a:pt x="2886115" y="703456"/>
                  <a:pt x="2916501" y="696977"/>
                  <a:pt x="2946400" y="689502"/>
                </a:cubicBezTo>
                <a:cubicBezTo>
                  <a:pt x="2967341" y="684267"/>
                  <a:pt x="2989075" y="682482"/>
                  <a:pt x="3009900" y="676802"/>
                </a:cubicBezTo>
                <a:cubicBezTo>
                  <a:pt x="3035731" y="669757"/>
                  <a:pt x="3060125" y="657896"/>
                  <a:pt x="3086100" y="651402"/>
                </a:cubicBezTo>
                <a:cubicBezTo>
                  <a:pt x="3162875" y="632208"/>
                  <a:pt x="3120341" y="644222"/>
                  <a:pt x="3213100" y="613302"/>
                </a:cubicBezTo>
                <a:lnTo>
                  <a:pt x="3251200" y="600602"/>
                </a:lnTo>
                <a:cubicBezTo>
                  <a:pt x="3263900" y="596369"/>
                  <a:pt x="3278161" y="595328"/>
                  <a:pt x="3289300" y="587902"/>
                </a:cubicBezTo>
                <a:lnTo>
                  <a:pt x="3327400" y="562502"/>
                </a:lnTo>
                <a:cubicBezTo>
                  <a:pt x="3306233" y="499002"/>
                  <a:pt x="3327400" y="528635"/>
                  <a:pt x="3238500" y="499002"/>
                </a:cubicBezTo>
                <a:lnTo>
                  <a:pt x="3200400" y="486302"/>
                </a:lnTo>
                <a:cubicBezTo>
                  <a:pt x="3111500" y="490535"/>
                  <a:pt x="3022439" y="492176"/>
                  <a:pt x="2933700" y="499002"/>
                </a:cubicBezTo>
                <a:cubicBezTo>
                  <a:pt x="2870242" y="503883"/>
                  <a:pt x="2858062" y="521087"/>
                  <a:pt x="2794000" y="537102"/>
                </a:cubicBezTo>
                <a:cubicBezTo>
                  <a:pt x="2777067" y="541335"/>
                  <a:pt x="2759918" y="544786"/>
                  <a:pt x="2743200" y="549802"/>
                </a:cubicBezTo>
                <a:cubicBezTo>
                  <a:pt x="2717555" y="557495"/>
                  <a:pt x="2692975" y="568708"/>
                  <a:pt x="2667000" y="575202"/>
                </a:cubicBezTo>
                <a:cubicBezTo>
                  <a:pt x="2633133" y="583669"/>
                  <a:pt x="2598518" y="589563"/>
                  <a:pt x="2565400" y="600602"/>
                </a:cubicBezTo>
                <a:cubicBezTo>
                  <a:pt x="2552700" y="604835"/>
                  <a:pt x="2540172" y="609624"/>
                  <a:pt x="2527300" y="613302"/>
                </a:cubicBezTo>
                <a:cubicBezTo>
                  <a:pt x="2510517" y="618097"/>
                  <a:pt x="2493283" y="621207"/>
                  <a:pt x="2476500" y="626002"/>
                </a:cubicBezTo>
                <a:cubicBezTo>
                  <a:pt x="2463628" y="629680"/>
                  <a:pt x="2451468" y="635798"/>
                  <a:pt x="2438400" y="638702"/>
                </a:cubicBezTo>
                <a:cubicBezTo>
                  <a:pt x="2413263" y="644288"/>
                  <a:pt x="2387450" y="646352"/>
                  <a:pt x="2362200" y="651402"/>
                </a:cubicBezTo>
                <a:cubicBezTo>
                  <a:pt x="2345084" y="654825"/>
                  <a:pt x="2328439" y="660316"/>
                  <a:pt x="2311400" y="664102"/>
                </a:cubicBezTo>
                <a:cubicBezTo>
                  <a:pt x="2290328" y="668785"/>
                  <a:pt x="2268841" y="671567"/>
                  <a:pt x="2247900" y="676802"/>
                </a:cubicBezTo>
                <a:cubicBezTo>
                  <a:pt x="2234913" y="680049"/>
                  <a:pt x="2223052" y="687609"/>
                  <a:pt x="2209800" y="689502"/>
                </a:cubicBezTo>
                <a:cubicBezTo>
                  <a:pt x="2163511" y="696115"/>
                  <a:pt x="2116667" y="697969"/>
                  <a:pt x="2070100" y="702202"/>
                </a:cubicBezTo>
                <a:cubicBezTo>
                  <a:pt x="2053167" y="706435"/>
                  <a:pt x="2036473" y="711780"/>
                  <a:pt x="2019300" y="714902"/>
                </a:cubicBezTo>
                <a:cubicBezTo>
                  <a:pt x="1975408" y="722882"/>
                  <a:pt x="1870263" y="734774"/>
                  <a:pt x="1828800" y="740302"/>
                </a:cubicBezTo>
                <a:lnTo>
                  <a:pt x="1739900" y="753002"/>
                </a:lnTo>
                <a:cubicBezTo>
                  <a:pt x="1735667" y="765702"/>
                  <a:pt x="1722228" y="778673"/>
                  <a:pt x="1727200" y="791102"/>
                </a:cubicBezTo>
                <a:cubicBezTo>
                  <a:pt x="1736489" y="814324"/>
                  <a:pt x="1840435" y="841547"/>
                  <a:pt x="1841500" y="841902"/>
                </a:cubicBezTo>
                <a:lnTo>
                  <a:pt x="1917700" y="867302"/>
                </a:lnTo>
                <a:cubicBezTo>
                  <a:pt x="1930400" y="871535"/>
                  <a:pt x="1942495" y="878524"/>
                  <a:pt x="1955800" y="880002"/>
                </a:cubicBezTo>
                <a:lnTo>
                  <a:pt x="2070100" y="892702"/>
                </a:lnTo>
                <a:lnTo>
                  <a:pt x="2146300" y="918102"/>
                </a:lnTo>
                <a:cubicBezTo>
                  <a:pt x="2159000" y="922335"/>
                  <a:pt x="2171095" y="929324"/>
                  <a:pt x="2184400" y="930802"/>
                </a:cubicBezTo>
                <a:cubicBezTo>
                  <a:pt x="2324293" y="946346"/>
                  <a:pt x="2260887" y="937200"/>
                  <a:pt x="2374900" y="956202"/>
                </a:cubicBezTo>
                <a:cubicBezTo>
                  <a:pt x="2556933" y="951969"/>
                  <a:pt x="2739089" y="951411"/>
                  <a:pt x="2921000" y="943502"/>
                </a:cubicBezTo>
                <a:cubicBezTo>
                  <a:pt x="2934374" y="942921"/>
                  <a:pt x="2946113" y="934049"/>
                  <a:pt x="2959100" y="930802"/>
                </a:cubicBezTo>
                <a:cubicBezTo>
                  <a:pt x="2997269" y="921260"/>
                  <a:pt x="3066105" y="914499"/>
                  <a:pt x="3098800" y="892702"/>
                </a:cubicBezTo>
                <a:lnTo>
                  <a:pt x="3175000" y="841902"/>
                </a:lnTo>
                <a:cubicBezTo>
                  <a:pt x="3183467" y="829202"/>
                  <a:pt x="3194201" y="817750"/>
                  <a:pt x="3200400" y="803802"/>
                </a:cubicBezTo>
                <a:cubicBezTo>
                  <a:pt x="3211274" y="779336"/>
                  <a:pt x="3217333" y="753002"/>
                  <a:pt x="3225800" y="727602"/>
                </a:cubicBezTo>
                <a:cubicBezTo>
                  <a:pt x="3256250" y="636251"/>
                  <a:pt x="3219306" y="750330"/>
                  <a:pt x="3251200" y="638702"/>
                </a:cubicBezTo>
                <a:cubicBezTo>
                  <a:pt x="3254878" y="625830"/>
                  <a:pt x="3259667" y="613302"/>
                  <a:pt x="3263900" y="600602"/>
                </a:cubicBezTo>
                <a:cubicBezTo>
                  <a:pt x="3180773" y="572893"/>
                  <a:pt x="3262361" y="611378"/>
                  <a:pt x="3213100" y="549802"/>
                </a:cubicBezTo>
                <a:cubicBezTo>
                  <a:pt x="3203565" y="537883"/>
                  <a:pt x="3187700" y="532869"/>
                  <a:pt x="3175000" y="524402"/>
                </a:cubicBezTo>
                <a:cubicBezTo>
                  <a:pt x="3166533" y="511702"/>
                  <a:pt x="3164811" y="487570"/>
                  <a:pt x="3149600" y="486302"/>
                </a:cubicBezTo>
                <a:cubicBezTo>
                  <a:pt x="3127983" y="484501"/>
                  <a:pt x="3014956" y="513613"/>
                  <a:pt x="2971800" y="524402"/>
                </a:cubicBezTo>
                <a:cubicBezTo>
                  <a:pt x="2959100" y="532869"/>
                  <a:pt x="2947352" y="542976"/>
                  <a:pt x="2933700" y="549802"/>
                </a:cubicBezTo>
                <a:cubicBezTo>
                  <a:pt x="2921726" y="555789"/>
                  <a:pt x="2906167" y="554283"/>
                  <a:pt x="2895600" y="562502"/>
                </a:cubicBezTo>
                <a:cubicBezTo>
                  <a:pt x="2778602" y="653500"/>
                  <a:pt x="2852075" y="607112"/>
                  <a:pt x="2794000" y="676802"/>
                </a:cubicBezTo>
                <a:cubicBezTo>
                  <a:pt x="2712512" y="774588"/>
                  <a:pt x="2793563" y="658407"/>
                  <a:pt x="2730500" y="753002"/>
                </a:cubicBezTo>
                <a:cubicBezTo>
                  <a:pt x="2773244" y="767250"/>
                  <a:pt x="2775458" y="765993"/>
                  <a:pt x="2819400" y="791102"/>
                </a:cubicBezTo>
                <a:cubicBezTo>
                  <a:pt x="2832652" y="798675"/>
                  <a:pt x="2842498" y="813689"/>
                  <a:pt x="2857500" y="816502"/>
                </a:cubicBezTo>
                <a:cubicBezTo>
                  <a:pt x="2911751" y="826674"/>
                  <a:pt x="2967567" y="824969"/>
                  <a:pt x="3022600" y="829202"/>
                </a:cubicBezTo>
                <a:cubicBezTo>
                  <a:pt x="3022909" y="829357"/>
                  <a:pt x="3111582" y="858726"/>
                  <a:pt x="3086100" y="892702"/>
                </a:cubicBezTo>
                <a:cubicBezTo>
                  <a:pt x="3075627" y="906666"/>
                  <a:pt x="3052018" y="900386"/>
                  <a:pt x="3035300" y="905402"/>
                </a:cubicBezTo>
                <a:cubicBezTo>
                  <a:pt x="3009655" y="913095"/>
                  <a:pt x="2984500" y="922335"/>
                  <a:pt x="2959100" y="930802"/>
                </a:cubicBezTo>
                <a:cubicBezTo>
                  <a:pt x="2946400" y="935035"/>
                  <a:pt x="2933987" y="940255"/>
                  <a:pt x="2921000" y="943502"/>
                </a:cubicBezTo>
                <a:lnTo>
                  <a:pt x="2870200" y="956202"/>
                </a:lnTo>
                <a:cubicBezTo>
                  <a:pt x="2785533" y="951969"/>
                  <a:pt x="2700318" y="954017"/>
                  <a:pt x="2616200" y="943502"/>
                </a:cubicBezTo>
                <a:cubicBezTo>
                  <a:pt x="2597414" y="941154"/>
                  <a:pt x="2580806" y="929106"/>
                  <a:pt x="2565400" y="918102"/>
                </a:cubicBezTo>
                <a:cubicBezTo>
                  <a:pt x="2543554" y="902498"/>
                  <a:pt x="2514277" y="866656"/>
                  <a:pt x="2501900" y="841902"/>
                </a:cubicBezTo>
                <a:cubicBezTo>
                  <a:pt x="2495913" y="829928"/>
                  <a:pt x="2495187" y="815776"/>
                  <a:pt x="2489200" y="803802"/>
                </a:cubicBezTo>
                <a:cubicBezTo>
                  <a:pt x="2482374" y="790150"/>
                  <a:pt x="2472267" y="778402"/>
                  <a:pt x="2463800" y="765702"/>
                </a:cubicBezTo>
                <a:cubicBezTo>
                  <a:pt x="2512557" y="753513"/>
                  <a:pt x="2521125" y="755274"/>
                  <a:pt x="2565400" y="727602"/>
                </a:cubicBezTo>
                <a:cubicBezTo>
                  <a:pt x="2583349" y="716384"/>
                  <a:pt x="2597822" y="700004"/>
                  <a:pt x="2616200" y="689502"/>
                </a:cubicBezTo>
                <a:cubicBezTo>
                  <a:pt x="2627823" y="682860"/>
                  <a:pt x="2642326" y="682789"/>
                  <a:pt x="2654300" y="676802"/>
                </a:cubicBezTo>
                <a:cubicBezTo>
                  <a:pt x="2667952" y="669976"/>
                  <a:pt x="2679148" y="658975"/>
                  <a:pt x="2692400" y="651402"/>
                </a:cubicBezTo>
                <a:cubicBezTo>
                  <a:pt x="2708838" y="642009"/>
                  <a:pt x="2726762" y="635395"/>
                  <a:pt x="2743200" y="626002"/>
                </a:cubicBezTo>
                <a:cubicBezTo>
                  <a:pt x="2756452" y="618429"/>
                  <a:pt x="2781300" y="600602"/>
                  <a:pt x="2781300" y="600602"/>
                </a:cubicBezTo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114300" y="2628900"/>
            <a:ext cx="4038600" cy="762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3400" y="1371600"/>
            <a:ext cx="2895600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962400" y="1981201"/>
            <a:ext cx="1295400" cy="2514600"/>
          </a:xfrm>
          <a:custGeom>
            <a:avLst/>
            <a:gdLst>
              <a:gd name="connsiteX0" fmla="*/ 1308100 w 1384300"/>
              <a:gd name="connsiteY0" fmla="*/ 692731 h 2696585"/>
              <a:gd name="connsiteX1" fmla="*/ 1320800 w 1384300"/>
              <a:gd name="connsiteY1" fmla="*/ 514931 h 2696585"/>
              <a:gd name="connsiteX2" fmla="*/ 1346200 w 1384300"/>
              <a:gd name="connsiteY2" fmla="*/ 438731 h 2696585"/>
              <a:gd name="connsiteX3" fmla="*/ 1333500 w 1384300"/>
              <a:gd name="connsiteY3" fmla="*/ 299031 h 2696585"/>
              <a:gd name="connsiteX4" fmla="*/ 1257300 w 1384300"/>
              <a:gd name="connsiteY4" fmla="*/ 222831 h 2696585"/>
              <a:gd name="connsiteX5" fmla="*/ 1206500 w 1384300"/>
              <a:gd name="connsiteY5" fmla="*/ 146631 h 2696585"/>
              <a:gd name="connsiteX6" fmla="*/ 1181100 w 1384300"/>
              <a:gd name="connsiteY6" fmla="*/ 108531 h 2696585"/>
              <a:gd name="connsiteX7" fmla="*/ 1143000 w 1384300"/>
              <a:gd name="connsiteY7" fmla="*/ 83131 h 2696585"/>
              <a:gd name="connsiteX8" fmla="*/ 1066800 w 1384300"/>
              <a:gd name="connsiteY8" fmla="*/ 32331 h 2696585"/>
              <a:gd name="connsiteX9" fmla="*/ 990600 w 1384300"/>
              <a:gd name="connsiteY9" fmla="*/ 6931 h 2696585"/>
              <a:gd name="connsiteX10" fmla="*/ 685800 w 1384300"/>
              <a:gd name="connsiteY10" fmla="*/ 45031 h 2696585"/>
              <a:gd name="connsiteX11" fmla="*/ 571500 w 1384300"/>
              <a:gd name="connsiteY11" fmla="*/ 121231 h 2696585"/>
              <a:gd name="connsiteX12" fmla="*/ 533400 w 1384300"/>
              <a:gd name="connsiteY12" fmla="*/ 146631 h 2696585"/>
              <a:gd name="connsiteX13" fmla="*/ 495300 w 1384300"/>
              <a:gd name="connsiteY13" fmla="*/ 159331 h 2696585"/>
              <a:gd name="connsiteX14" fmla="*/ 419100 w 1384300"/>
              <a:gd name="connsiteY14" fmla="*/ 210131 h 2696585"/>
              <a:gd name="connsiteX15" fmla="*/ 342900 w 1384300"/>
              <a:gd name="connsiteY15" fmla="*/ 248231 h 2696585"/>
              <a:gd name="connsiteX16" fmla="*/ 304800 w 1384300"/>
              <a:gd name="connsiteY16" fmla="*/ 260931 h 2696585"/>
              <a:gd name="connsiteX17" fmla="*/ 241300 w 1384300"/>
              <a:gd name="connsiteY17" fmla="*/ 375231 h 2696585"/>
              <a:gd name="connsiteX18" fmla="*/ 203200 w 1384300"/>
              <a:gd name="connsiteY18" fmla="*/ 540331 h 2696585"/>
              <a:gd name="connsiteX19" fmla="*/ 190500 w 1384300"/>
              <a:gd name="connsiteY19" fmla="*/ 591131 h 2696585"/>
              <a:gd name="connsiteX20" fmla="*/ 165100 w 1384300"/>
              <a:gd name="connsiteY20" fmla="*/ 667331 h 2696585"/>
              <a:gd name="connsiteX21" fmla="*/ 152400 w 1384300"/>
              <a:gd name="connsiteY21" fmla="*/ 705431 h 2696585"/>
              <a:gd name="connsiteX22" fmla="*/ 127000 w 1384300"/>
              <a:gd name="connsiteY22" fmla="*/ 756231 h 2696585"/>
              <a:gd name="connsiteX23" fmla="*/ 114300 w 1384300"/>
              <a:gd name="connsiteY23" fmla="*/ 794331 h 2696585"/>
              <a:gd name="connsiteX24" fmla="*/ 88900 w 1384300"/>
              <a:gd name="connsiteY24" fmla="*/ 832431 h 2696585"/>
              <a:gd name="connsiteX25" fmla="*/ 63500 w 1384300"/>
              <a:gd name="connsiteY25" fmla="*/ 908631 h 2696585"/>
              <a:gd name="connsiteX26" fmla="*/ 38100 w 1384300"/>
              <a:gd name="connsiteY26" fmla="*/ 959431 h 2696585"/>
              <a:gd name="connsiteX27" fmla="*/ 25400 w 1384300"/>
              <a:gd name="connsiteY27" fmla="*/ 1073731 h 2696585"/>
              <a:gd name="connsiteX28" fmla="*/ 12700 w 1384300"/>
              <a:gd name="connsiteY28" fmla="*/ 1137231 h 2696585"/>
              <a:gd name="connsiteX29" fmla="*/ 0 w 1384300"/>
              <a:gd name="connsiteY29" fmla="*/ 1315031 h 2696585"/>
              <a:gd name="connsiteX30" fmla="*/ 25400 w 1384300"/>
              <a:gd name="connsiteY30" fmla="*/ 1530931 h 2696585"/>
              <a:gd name="connsiteX31" fmla="*/ 50800 w 1384300"/>
              <a:gd name="connsiteY31" fmla="*/ 1607131 h 2696585"/>
              <a:gd name="connsiteX32" fmla="*/ 63500 w 1384300"/>
              <a:gd name="connsiteY32" fmla="*/ 1734131 h 2696585"/>
              <a:gd name="connsiteX33" fmla="*/ 88900 w 1384300"/>
              <a:gd name="connsiteY33" fmla="*/ 1810331 h 2696585"/>
              <a:gd name="connsiteX34" fmla="*/ 203200 w 1384300"/>
              <a:gd name="connsiteY34" fmla="*/ 1911931 h 2696585"/>
              <a:gd name="connsiteX35" fmla="*/ 228600 w 1384300"/>
              <a:gd name="connsiteY35" fmla="*/ 1950031 h 2696585"/>
              <a:gd name="connsiteX36" fmla="*/ 266700 w 1384300"/>
              <a:gd name="connsiteY36" fmla="*/ 1988131 h 2696585"/>
              <a:gd name="connsiteX37" fmla="*/ 279400 w 1384300"/>
              <a:gd name="connsiteY37" fmla="*/ 2026231 h 2696585"/>
              <a:gd name="connsiteX38" fmla="*/ 304800 w 1384300"/>
              <a:gd name="connsiteY38" fmla="*/ 2077031 h 2696585"/>
              <a:gd name="connsiteX39" fmla="*/ 330200 w 1384300"/>
              <a:gd name="connsiteY39" fmla="*/ 2153231 h 2696585"/>
              <a:gd name="connsiteX40" fmla="*/ 355600 w 1384300"/>
              <a:gd name="connsiteY40" fmla="*/ 2229431 h 2696585"/>
              <a:gd name="connsiteX41" fmla="*/ 368300 w 1384300"/>
              <a:gd name="connsiteY41" fmla="*/ 2267531 h 2696585"/>
              <a:gd name="connsiteX42" fmla="*/ 419100 w 1384300"/>
              <a:gd name="connsiteY42" fmla="*/ 2343731 h 2696585"/>
              <a:gd name="connsiteX43" fmla="*/ 431800 w 1384300"/>
              <a:gd name="connsiteY43" fmla="*/ 2381831 h 2696585"/>
              <a:gd name="connsiteX44" fmla="*/ 495300 w 1384300"/>
              <a:gd name="connsiteY44" fmla="*/ 2458031 h 2696585"/>
              <a:gd name="connsiteX45" fmla="*/ 609600 w 1384300"/>
              <a:gd name="connsiteY45" fmla="*/ 2521531 h 2696585"/>
              <a:gd name="connsiteX46" fmla="*/ 647700 w 1384300"/>
              <a:gd name="connsiteY46" fmla="*/ 2546931 h 2696585"/>
              <a:gd name="connsiteX47" fmla="*/ 698500 w 1384300"/>
              <a:gd name="connsiteY47" fmla="*/ 2572331 h 2696585"/>
              <a:gd name="connsiteX48" fmla="*/ 736600 w 1384300"/>
              <a:gd name="connsiteY48" fmla="*/ 2597731 h 2696585"/>
              <a:gd name="connsiteX49" fmla="*/ 812800 w 1384300"/>
              <a:gd name="connsiteY49" fmla="*/ 2623131 h 2696585"/>
              <a:gd name="connsiteX50" fmla="*/ 850900 w 1384300"/>
              <a:gd name="connsiteY50" fmla="*/ 2635831 h 2696585"/>
              <a:gd name="connsiteX51" fmla="*/ 1092200 w 1384300"/>
              <a:gd name="connsiteY51" fmla="*/ 2585031 h 2696585"/>
              <a:gd name="connsiteX52" fmla="*/ 1117600 w 1384300"/>
              <a:gd name="connsiteY52" fmla="*/ 2546931 h 2696585"/>
              <a:gd name="connsiteX53" fmla="*/ 1155700 w 1384300"/>
              <a:gd name="connsiteY53" fmla="*/ 2458031 h 2696585"/>
              <a:gd name="connsiteX54" fmla="*/ 1168400 w 1384300"/>
              <a:gd name="connsiteY54" fmla="*/ 2407231 h 2696585"/>
              <a:gd name="connsiteX55" fmla="*/ 1193800 w 1384300"/>
              <a:gd name="connsiteY55" fmla="*/ 2331031 h 2696585"/>
              <a:gd name="connsiteX56" fmla="*/ 1219200 w 1384300"/>
              <a:gd name="connsiteY56" fmla="*/ 2000831 h 2696585"/>
              <a:gd name="connsiteX57" fmla="*/ 1244600 w 1384300"/>
              <a:gd name="connsiteY57" fmla="*/ 1924631 h 2696585"/>
              <a:gd name="connsiteX58" fmla="*/ 1257300 w 1384300"/>
              <a:gd name="connsiteY58" fmla="*/ 1861131 h 2696585"/>
              <a:gd name="connsiteX59" fmla="*/ 1295400 w 1384300"/>
              <a:gd name="connsiteY59" fmla="*/ 1746831 h 2696585"/>
              <a:gd name="connsiteX60" fmla="*/ 1308100 w 1384300"/>
              <a:gd name="connsiteY60" fmla="*/ 1708731 h 2696585"/>
              <a:gd name="connsiteX61" fmla="*/ 1320800 w 1384300"/>
              <a:gd name="connsiteY61" fmla="*/ 1632531 h 2696585"/>
              <a:gd name="connsiteX62" fmla="*/ 1358900 w 1384300"/>
              <a:gd name="connsiteY62" fmla="*/ 1213431 h 2696585"/>
              <a:gd name="connsiteX63" fmla="*/ 1371600 w 1384300"/>
              <a:gd name="connsiteY63" fmla="*/ 832431 h 2696585"/>
              <a:gd name="connsiteX64" fmla="*/ 1384300 w 1384300"/>
              <a:gd name="connsiteY64" fmla="*/ 730831 h 2696585"/>
              <a:gd name="connsiteX65" fmla="*/ 1371600 w 1384300"/>
              <a:gd name="connsiteY65" fmla="*/ 299031 h 2696585"/>
              <a:gd name="connsiteX66" fmla="*/ 1358900 w 1384300"/>
              <a:gd name="connsiteY66" fmla="*/ 222831 h 269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384300" h="2696585">
                <a:moveTo>
                  <a:pt x="1308100" y="692731"/>
                </a:moveTo>
                <a:cubicBezTo>
                  <a:pt x="1312333" y="633464"/>
                  <a:pt x="1311986" y="573691"/>
                  <a:pt x="1320800" y="514931"/>
                </a:cubicBezTo>
                <a:cubicBezTo>
                  <a:pt x="1324772" y="488453"/>
                  <a:pt x="1346200" y="438731"/>
                  <a:pt x="1346200" y="438731"/>
                </a:cubicBezTo>
                <a:cubicBezTo>
                  <a:pt x="1341967" y="392164"/>
                  <a:pt x="1351303" y="342268"/>
                  <a:pt x="1333500" y="299031"/>
                </a:cubicBezTo>
                <a:cubicBezTo>
                  <a:pt x="1319823" y="265816"/>
                  <a:pt x="1277225" y="252719"/>
                  <a:pt x="1257300" y="222831"/>
                </a:cubicBezTo>
                <a:lnTo>
                  <a:pt x="1206500" y="146631"/>
                </a:lnTo>
                <a:cubicBezTo>
                  <a:pt x="1198033" y="133931"/>
                  <a:pt x="1193800" y="116998"/>
                  <a:pt x="1181100" y="108531"/>
                </a:cubicBezTo>
                <a:lnTo>
                  <a:pt x="1143000" y="83131"/>
                </a:lnTo>
                <a:cubicBezTo>
                  <a:pt x="1105527" y="26922"/>
                  <a:pt x="1135141" y="52833"/>
                  <a:pt x="1066800" y="32331"/>
                </a:cubicBezTo>
                <a:cubicBezTo>
                  <a:pt x="1041155" y="24638"/>
                  <a:pt x="990600" y="6931"/>
                  <a:pt x="990600" y="6931"/>
                </a:cubicBezTo>
                <a:cubicBezTo>
                  <a:pt x="966310" y="8280"/>
                  <a:pt x="753346" y="0"/>
                  <a:pt x="685800" y="45031"/>
                </a:cubicBezTo>
                <a:lnTo>
                  <a:pt x="571500" y="121231"/>
                </a:lnTo>
                <a:cubicBezTo>
                  <a:pt x="558800" y="129698"/>
                  <a:pt x="547880" y="141804"/>
                  <a:pt x="533400" y="146631"/>
                </a:cubicBezTo>
                <a:cubicBezTo>
                  <a:pt x="520700" y="150864"/>
                  <a:pt x="507002" y="152830"/>
                  <a:pt x="495300" y="159331"/>
                </a:cubicBezTo>
                <a:cubicBezTo>
                  <a:pt x="468615" y="174156"/>
                  <a:pt x="448060" y="200478"/>
                  <a:pt x="419100" y="210131"/>
                </a:cubicBezTo>
                <a:cubicBezTo>
                  <a:pt x="323335" y="242053"/>
                  <a:pt x="441377" y="198992"/>
                  <a:pt x="342900" y="248231"/>
                </a:cubicBezTo>
                <a:cubicBezTo>
                  <a:pt x="330926" y="254218"/>
                  <a:pt x="317500" y="256698"/>
                  <a:pt x="304800" y="260931"/>
                </a:cubicBezTo>
                <a:cubicBezTo>
                  <a:pt x="246574" y="348270"/>
                  <a:pt x="263653" y="308171"/>
                  <a:pt x="241300" y="375231"/>
                </a:cubicBezTo>
                <a:cubicBezTo>
                  <a:pt x="221270" y="515442"/>
                  <a:pt x="241236" y="413545"/>
                  <a:pt x="203200" y="540331"/>
                </a:cubicBezTo>
                <a:cubicBezTo>
                  <a:pt x="198184" y="557049"/>
                  <a:pt x="195516" y="574413"/>
                  <a:pt x="190500" y="591131"/>
                </a:cubicBezTo>
                <a:cubicBezTo>
                  <a:pt x="182807" y="616776"/>
                  <a:pt x="173567" y="641931"/>
                  <a:pt x="165100" y="667331"/>
                </a:cubicBezTo>
                <a:cubicBezTo>
                  <a:pt x="160867" y="680031"/>
                  <a:pt x="158387" y="693457"/>
                  <a:pt x="152400" y="705431"/>
                </a:cubicBezTo>
                <a:cubicBezTo>
                  <a:pt x="143933" y="722364"/>
                  <a:pt x="134458" y="738830"/>
                  <a:pt x="127000" y="756231"/>
                </a:cubicBezTo>
                <a:cubicBezTo>
                  <a:pt x="121727" y="768536"/>
                  <a:pt x="120287" y="782357"/>
                  <a:pt x="114300" y="794331"/>
                </a:cubicBezTo>
                <a:cubicBezTo>
                  <a:pt x="107474" y="807983"/>
                  <a:pt x="95099" y="818483"/>
                  <a:pt x="88900" y="832431"/>
                </a:cubicBezTo>
                <a:cubicBezTo>
                  <a:pt x="78026" y="856897"/>
                  <a:pt x="75474" y="884684"/>
                  <a:pt x="63500" y="908631"/>
                </a:cubicBezTo>
                <a:lnTo>
                  <a:pt x="38100" y="959431"/>
                </a:lnTo>
                <a:cubicBezTo>
                  <a:pt x="33867" y="997531"/>
                  <a:pt x="30821" y="1035782"/>
                  <a:pt x="25400" y="1073731"/>
                </a:cubicBezTo>
                <a:cubicBezTo>
                  <a:pt x="22347" y="1095100"/>
                  <a:pt x="14960" y="1115764"/>
                  <a:pt x="12700" y="1137231"/>
                </a:cubicBezTo>
                <a:cubicBezTo>
                  <a:pt x="6480" y="1196322"/>
                  <a:pt x="4233" y="1255764"/>
                  <a:pt x="0" y="1315031"/>
                </a:cubicBezTo>
                <a:cubicBezTo>
                  <a:pt x="8349" y="1423574"/>
                  <a:pt x="1112" y="1449971"/>
                  <a:pt x="25400" y="1530931"/>
                </a:cubicBezTo>
                <a:cubicBezTo>
                  <a:pt x="33093" y="1556576"/>
                  <a:pt x="50800" y="1607131"/>
                  <a:pt x="50800" y="1607131"/>
                </a:cubicBezTo>
                <a:cubicBezTo>
                  <a:pt x="55033" y="1649464"/>
                  <a:pt x="55660" y="1692315"/>
                  <a:pt x="63500" y="1734131"/>
                </a:cubicBezTo>
                <a:cubicBezTo>
                  <a:pt x="68434" y="1760446"/>
                  <a:pt x="69968" y="1791399"/>
                  <a:pt x="88900" y="1810331"/>
                </a:cubicBezTo>
                <a:cubicBezTo>
                  <a:pt x="175893" y="1897324"/>
                  <a:pt x="135212" y="1866606"/>
                  <a:pt x="203200" y="1911931"/>
                </a:cubicBezTo>
                <a:cubicBezTo>
                  <a:pt x="211667" y="1924631"/>
                  <a:pt x="218829" y="1938305"/>
                  <a:pt x="228600" y="1950031"/>
                </a:cubicBezTo>
                <a:cubicBezTo>
                  <a:pt x="240098" y="1963829"/>
                  <a:pt x="256737" y="1973187"/>
                  <a:pt x="266700" y="1988131"/>
                </a:cubicBezTo>
                <a:cubicBezTo>
                  <a:pt x="274126" y="1999270"/>
                  <a:pt x="274127" y="2013926"/>
                  <a:pt x="279400" y="2026231"/>
                </a:cubicBezTo>
                <a:cubicBezTo>
                  <a:pt x="286858" y="2043632"/>
                  <a:pt x="297769" y="2059453"/>
                  <a:pt x="304800" y="2077031"/>
                </a:cubicBezTo>
                <a:cubicBezTo>
                  <a:pt x="314744" y="2101890"/>
                  <a:pt x="321733" y="2127831"/>
                  <a:pt x="330200" y="2153231"/>
                </a:cubicBezTo>
                <a:lnTo>
                  <a:pt x="355600" y="2229431"/>
                </a:lnTo>
                <a:cubicBezTo>
                  <a:pt x="359833" y="2242131"/>
                  <a:pt x="360874" y="2256392"/>
                  <a:pt x="368300" y="2267531"/>
                </a:cubicBezTo>
                <a:cubicBezTo>
                  <a:pt x="385233" y="2292931"/>
                  <a:pt x="409447" y="2314771"/>
                  <a:pt x="419100" y="2343731"/>
                </a:cubicBezTo>
                <a:cubicBezTo>
                  <a:pt x="423333" y="2356431"/>
                  <a:pt x="425813" y="2369857"/>
                  <a:pt x="431800" y="2381831"/>
                </a:cubicBezTo>
                <a:cubicBezTo>
                  <a:pt x="445141" y="2408514"/>
                  <a:pt x="472319" y="2440157"/>
                  <a:pt x="495300" y="2458031"/>
                </a:cubicBezTo>
                <a:cubicBezTo>
                  <a:pt x="639456" y="2570152"/>
                  <a:pt x="517623" y="2475543"/>
                  <a:pt x="609600" y="2521531"/>
                </a:cubicBezTo>
                <a:cubicBezTo>
                  <a:pt x="623252" y="2528357"/>
                  <a:pt x="634448" y="2539358"/>
                  <a:pt x="647700" y="2546931"/>
                </a:cubicBezTo>
                <a:cubicBezTo>
                  <a:pt x="664138" y="2556324"/>
                  <a:pt x="682062" y="2562938"/>
                  <a:pt x="698500" y="2572331"/>
                </a:cubicBezTo>
                <a:cubicBezTo>
                  <a:pt x="711752" y="2579904"/>
                  <a:pt x="722652" y="2591532"/>
                  <a:pt x="736600" y="2597731"/>
                </a:cubicBezTo>
                <a:cubicBezTo>
                  <a:pt x="761066" y="2608605"/>
                  <a:pt x="787400" y="2614664"/>
                  <a:pt x="812800" y="2623131"/>
                </a:cubicBezTo>
                <a:lnTo>
                  <a:pt x="850900" y="2635831"/>
                </a:lnTo>
                <a:cubicBezTo>
                  <a:pt x="1200858" y="2616389"/>
                  <a:pt x="1036423" y="2696585"/>
                  <a:pt x="1092200" y="2585031"/>
                </a:cubicBezTo>
                <a:cubicBezTo>
                  <a:pt x="1099026" y="2571379"/>
                  <a:pt x="1109133" y="2559631"/>
                  <a:pt x="1117600" y="2546931"/>
                </a:cubicBezTo>
                <a:cubicBezTo>
                  <a:pt x="1154061" y="2401088"/>
                  <a:pt x="1103077" y="2580818"/>
                  <a:pt x="1155700" y="2458031"/>
                </a:cubicBezTo>
                <a:cubicBezTo>
                  <a:pt x="1162576" y="2441988"/>
                  <a:pt x="1163384" y="2423949"/>
                  <a:pt x="1168400" y="2407231"/>
                </a:cubicBezTo>
                <a:cubicBezTo>
                  <a:pt x="1176093" y="2381586"/>
                  <a:pt x="1193800" y="2331031"/>
                  <a:pt x="1193800" y="2331031"/>
                </a:cubicBezTo>
                <a:cubicBezTo>
                  <a:pt x="1196288" y="2283767"/>
                  <a:pt x="1199489" y="2086244"/>
                  <a:pt x="1219200" y="2000831"/>
                </a:cubicBezTo>
                <a:cubicBezTo>
                  <a:pt x="1225220" y="1974743"/>
                  <a:pt x="1239349" y="1950885"/>
                  <a:pt x="1244600" y="1924631"/>
                </a:cubicBezTo>
                <a:cubicBezTo>
                  <a:pt x="1248833" y="1903464"/>
                  <a:pt x="1251620" y="1881956"/>
                  <a:pt x="1257300" y="1861131"/>
                </a:cubicBezTo>
                <a:lnTo>
                  <a:pt x="1295400" y="1746831"/>
                </a:lnTo>
                <a:cubicBezTo>
                  <a:pt x="1299633" y="1734131"/>
                  <a:pt x="1305899" y="1721936"/>
                  <a:pt x="1308100" y="1708731"/>
                </a:cubicBezTo>
                <a:cubicBezTo>
                  <a:pt x="1312333" y="1683331"/>
                  <a:pt x="1318173" y="1658147"/>
                  <a:pt x="1320800" y="1632531"/>
                </a:cubicBezTo>
                <a:cubicBezTo>
                  <a:pt x="1335112" y="1492987"/>
                  <a:pt x="1358900" y="1213431"/>
                  <a:pt x="1358900" y="1213431"/>
                </a:cubicBezTo>
                <a:cubicBezTo>
                  <a:pt x="1363133" y="1086431"/>
                  <a:pt x="1364921" y="959326"/>
                  <a:pt x="1371600" y="832431"/>
                </a:cubicBezTo>
                <a:cubicBezTo>
                  <a:pt x="1373394" y="798348"/>
                  <a:pt x="1384300" y="764961"/>
                  <a:pt x="1384300" y="730831"/>
                </a:cubicBezTo>
                <a:cubicBezTo>
                  <a:pt x="1384300" y="586835"/>
                  <a:pt x="1378791" y="442847"/>
                  <a:pt x="1371600" y="299031"/>
                </a:cubicBezTo>
                <a:cubicBezTo>
                  <a:pt x="1370314" y="273313"/>
                  <a:pt x="1358900" y="222831"/>
                  <a:pt x="1358900" y="222831"/>
                </a:cubicBezTo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096000" y="1219200"/>
            <a:ext cx="2133600" cy="3276600"/>
          </a:xfrm>
          <a:custGeom>
            <a:avLst/>
            <a:gdLst>
              <a:gd name="connsiteX0" fmla="*/ 431800 w 2133600"/>
              <a:gd name="connsiteY0" fmla="*/ 1498600 h 3479800"/>
              <a:gd name="connsiteX1" fmla="*/ 419100 w 2133600"/>
              <a:gd name="connsiteY1" fmla="*/ 1460500 h 3479800"/>
              <a:gd name="connsiteX2" fmla="*/ 444500 w 2133600"/>
              <a:gd name="connsiteY2" fmla="*/ 1320800 h 3479800"/>
              <a:gd name="connsiteX3" fmla="*/ 469900 w 2133600"/>
              <a:gd name="connsiteY3" fmla="*/ 1244600 h 3479800"/>
              <a:gd name="connsiteX4" fmla="*/ 482600 w 2133600"/>
              <a:gd name="connsiteY4" fmla="*/ 1181100 h 3479800"/>
              <a:gd name="connsiteX5" fmla="*/ 508000 w 2133600"/>
              <a:gd name="connsiteY5" fmla="*/ 1104900 h 3479800"/>
              <a:gd name="connsiteX6" fmla="*/ 520700 w 2133600"/>
              <a:gd name="connsiteY6" fmla="*/ 1041400 h 3479800"/>
              <a:gd name="connsiteX7" fmla="*/ 546100 w 2133600"/>
              <a:gd name="connsiteY7" fmla="*/ 965200 h 3479800"/>
              <a:gd name="connsiteX8" fmla="*/ 584200 w 2133600"/>
              <a:gd name="connsiteY8" fmla="*/ 825500 h 3479800"/>
              <a:gd name="connsiteX9" fmla="*/ 609600 w 2133600"/>
              <a:gd name="connsiteY9" fmla="*/ 774700 h 3479800"/>
              <a:gd name="connsiteX10" fmla="*/ 622300 w 2133600"/>
              <a:gd name="connsiteY10" fmla="*/ 622300 h 3479800"/>
              <a:gd name="connsiteX11" fmla="*/ 660400 w 2133600"/>
              <a:gd name="connsiteY11" fmla="*/ 431800 h 3479800"/>
              <a:gd name="connsiteX12" fmla="*/ 685800 w 2133600"/>
              <a:gd name="connsiteY12" fmla="*/ 203200 h 3479800"/>
              <a:gd name="connsiteX13" fmla="*/ 711200 w 2133600"/>
              <a:gd name="connsiteY13" fmla="*/ 165100 h 3479800"/>
              <a:gd name="connsiteX14" fmla="*/ 749300 w 2133600"/>
              <a:gd name="connsiteY14" fmla="*/ 127000 h 3479800"/>
              <a:gd name="connsiteX15" fmla="*/ 787400 w 2133600"/>
              <a:gd name="connsiteY15" fmla="*/ 114300 h 3479800"/>
              <a:gd name="connsiteX16" fmla="*/ 876300 w 2133600"/>
              <a:gd name="connsiteY16" fmla="*/ 63500 h 3479800"/>
              <a:gd name="connsiteX17" fmla="*/ 914400 w 2133600"/>
              <a:gd name="connsiteY17" fmla="*/ 25400 h 3479800"/>
              <a:gd name="connsiteX18" fmla="*/ 952500 w 2133600"/>
              <a:gd name="connsiteY18" fmla="*/ 0 h 3479800"/>
              <a:gd name="connsiteX19" fmla="*/ 952500 w 2133600"/>
              <a:gd name="connsiteY19" fmla="*/ 215900 h 3479800"/>
              <a:gd name="connsiteX20" fmla="*/ 939800 w 2133600"/>
              <a:gd name="connsiteY20" fmla="*/ 254000 h 3479800"/>
              <a:gd name="connsiteX21" fmla="*/ 901700 w 2133600"/>
              <a:gd name="connsiteY21" fmla="*/ 292100 h 3479800"/>
              <a:gd name="connsiteX22" fmla="*/ 863600 w 2133600"/>
              <a:gd name="connsiteY22" fmla="*/ 368300 h 3479800"/>
              <a:gd name="connsiteX23" fmla="*/ 825500 w 2133600"/>
              <a:gd name="connsiteY23" fmla="*/ 444500 h 3479800"/>
              <a:gd name="connsiteX24" fmla="*/ 812800 w 2133600"/>
              <a:gd name="connsiteY24" fmla="*/ 495300 h 3479800"/>
              <a:gd name="connsiteX25" fmla="*/ 800100 w 2133600"/>
              <a:gd name="connsiteY25" fmla="*/ 558800 h 3479800"/>
              <a:gd name="connsiteX26" fmla="*/ 787400 w 2133600"/>
              <a:gd name="connsiteY26" fmla="*/ 596900 h 3479800"/>
              <a:gd name="connsiteX27" fmla="*/ 762000 w 2133600"/>
              <a:gd name="connsiteY27" fmla="*/ 685800 h 3479800"/>
              <a:gd name="connsiteX28" fmla="*/ 749300 w 2133600"/>
              <a:gd name="connsiteY28" fmla="*/ 787400 h 3479800"/>
              <a:gd name="connsiteX29" fmla="*/ 812800 w 2133600"/>
              <a:gd name="connsiteY29" fmla="*/ 774700 h 3479800"/>
              <a:gd name="connsiteX30" fmla="*/ 889000 w 2133600"/>
              <a:gd name="connsiteY30" fmla="*/ 749300 h 3479800"/>
              <a:gd name="connsiteX31" fmla="*/ 1079500 w 2133600"/>
              <a:gd name="connsiteY31" fmla="*/ 723900 h 3479800"/>
              <a:gd name="connsiteX32" fmla="*/ 1181100 w 2133600"/>
              <a:gd name="connsiteY32" fmla="*/ 698500 h 3479800"/>
              <a:gd name="connsiteX33" fmla="*/ 1257300 w 2133600"/>
              <a:gd name="connsiteY33" fmla="*/ 685800 h 3479800"/>
              <a:gd name="connsiteX34" fmla="*/ 1333500 w 2133600"/>
              <a:gd name="connsiteY34" fmla="*/ 660400 h 3479800"/>
              <a:gd name="connsiteX35" fmla="*/ 1409700 w 2133600"/>
              <a:gd name="connsiteY35" fmla="*/ 635000 h 3479800"/>
              <a:gd name="connsiteX36" fmla="*/ 1447800 w 2133600"/>
              <a:gd name="connsiteY36" fmla="*/ 622300 h 3479800"/>
              <a:gd name="connsiteX37" fmla="*/ 1549400 w 2133600"/>
              <a:gd name="connsiteY37" fmla="*/ 609600 h 3479800"/>
              <a:gd name="connsiteX38" fmla="*/ 1676400 w 2133600"/>
              <a:gd name="connsiteY38" fmla="*/ 571500 h 3479800"/>
              <a:gd name="connsiteX39" fmla="*/ 1727200 w 2133600"/>
              <a:gd name="connsiteY39" fmla="*/ 558800 h 3479800"/>
              <a:gd name="connsiteX40" fmla="*/ 1917700 w 2133600"/>
              <a:gd name="connsiteY40" fmla="*/ 533400 h 3479800"/>
              <a:gd name="connsiteX41" fmla="*/ 2095500 w 2133600"/>
              <a:gd name="connsiteY41" fmla="*/ 546100 h 3479800"/>
              <a:gd name="connsiteX42" fmla="*/ 2108200 w 2133600"/>
              <a:gd name="connsiteY42" fmla="*/ 584200 h 3479800"/>
              <a:gd name="connsiteX43" fmla="*/ 2120900 w 2133600"/>
              <a:gd name="connsiteY43" fmla="*/ 647700 h 3479800"/>
              <a:gd name="connsiteX44" fmla="*/ 2133600 w 2133600"/>
              <a:gd name="connsiteY44" fmla="*/ 698500 h 3479800"/>
              <a:gd name="connsiteX45" fmla="*/ 2108200 w 2133600"/>
              <a:gd name="connsiteY45" fmla="*/ 812800 h 3479800"/>
              <a:gd name="connsiteX46" fmla="*/ 2070100 w 2133600"/>
              <a:gd name="connsiteY46" fmla="*/ 863600 h 3479800"/>
              <a:gd name="connsiteX47" fmla="*/ 1955800 w 2133600"/>
              <a:gd name="connsiteY47" fmla="*/ 965200 h 3479800"/>
              <a:gd name="connsiteX48" fmla="*/ 1917700 w 2133600"/>
              <a:gd name="connsiteY48" fmla="*/ 977900 h 3479800"/>
              <a:gd name="connsiteX49" fmla="*/ 1879600 w 2133600"/>
              <a:gd name="connsiteY49" fmla="*/ 1003300 h 3479800"/>
              <a:gd name="connsiteX50" fmla="*/ 1841500 w 2133600"/>
              <a:gd name="connsiteY50" fmla="*/ 1016000 h 3479800"/>
              <a:gd name="connsiteX51" fmla="*/ 1663700 w 2133600"/>
              <a:gd name="connsiteY51" fmla="*/ 1041400 h 3479800"/>
              <a:gd name="connsiteX52" fmla="*/ 1282700 w 2133600"/>
              <a:gd name="connsiteY52" fmla="*/ 1028700 h 3479800"/>
              <a:gd name="connsiteX53" fmla="*/ 1155700 w 2133600"/>
              <a:gd name="connsiteY53" fmla="*/ 990600 h 3479800"/>
              <a:gd name="connsiteX54" fmla="*/ 1117600 w 2133600"/>
              <a:gd name="connsiteY54" fmla="*/ 965200 h 3479800"/>
              <a:gd name="connsiteX55" fmla="*/ 1041400 w 2133600"/>
              <a:gd name="connsiteY55" fmla="*/ 939800 h 3479800"/>
              <a:gd name="connsiteX56" fmla="*/ 1003300 w 2133600"/>
              <a:gd name="connsiteY56" fmla="*/ 927100 h 3479800"/>
              <a:gd name="connsiteX57" fmla="*/ 939800 w 2133600"/>
              <a:gd name="connsiteY57" fmla="*/ 914400 h 3479800"/>
              <a:gd name="connsiteX58" fmla="*/ 863600 w 2133600"/>
              <a:gd name="connsiteY58" fmla="*/ 889000 h 3479800"/>
              <a:gd name="connsiteX59" fmla="*/ 787400 w 2133600"/>
              <a:gd name="connsiteY59" fmla="*/ 850900 h 3479800"/>
              <a:gd name="connsiteX60" fmla="*/ 787400 w 2133600"/>
              <a:gd name="connsiteY60" fmla="*/ 800100 h 3479800"/>
              <a:gd name="connsiteX61" fmla="*/ 1587500 w 2133600"/>
              <a:gd name="connsiteY61" fmla="*/ 787400 h 3479800"/>
              <a:gd name="connsiteX62" fmla="*/ 1816100 w 2133600"/>
              <a:gd name="connsiteY62" fmla="*/ 736600 h 3479800"/>
              <a:gd name="connsiteX63" fmla="*/ 1816100 w 2133600"/>
              <a:gd name="connsiteY63" fmla="*/ 736600 h 3479800"/>
              <a:gd name="connsiteX64" fmla="*/ 1943100 w 2133600"/>
              <a:gd name="connsiteY64" fmla="*/ 711200 h 3479800"/>
              <a:gd name="connsiteX65" fmla="*/ 2032000 w 2133600"/>
              <a:gd name="connsiteY65" fmla="*/ 685800 h 3479800"/>
              <a:gd name="connsiteX66" fmla="*/ 2082800 w 2133600"/>
              <a:gd name="connsiteY66" fmla="*/ 673100 h 3479800"/>
              <a:gd name="connsiteX67" fmla="*/ 2044700 w 2133600"/>
              <a:gd name="connsiteY67" fmla="*/ 660400 h 3479800"/>
              <a:gd name="connsiteX68" fmla="*/ 1930400 w 2133600"/>
              <a:gd name="connsiteY68" fmla="*/ 685800 h 3479800"/>
              <a:gd name="connsiteX69" fmla="*/ 1879600 w 2133600"/>
              <a:gd name="connsiteY69" fmla="*/ 698500 h 3479800"/>
              <a:gd name="connsiteX70" fmla="*/ 1803400 w 2133600"/>
              <a:gd name="connsiteY70" fmla="*/ 711200 h 3479800"/>
              <a:gd name="connsiteX71" fmla="*/ 1714500 w 2133600"/>
              <a:gd name="connsiteY71" fmla="*/ 736600 h 3479800"/>
              <a:gd name="connsiteX72" fmla="*/ 1701800 w 2133600"/>
              <a:gd name="connsiteY72" fmla="*/ 774700 h 3479800"/>
              <a:gd name="connsiteX73" fmla="*/ 1854200 w 2133600"/>
              <a:gd name="connsiteY73" fmla="*/ 838200 h 3479800"/>
              <a:gd name="connsiteX74" fmla="*/ 1930400 w 2133600"/>
              <a:gd name="connsiteY74" fmla="*/ 889000 h 3479800"/>
              <a:gd name="connsiteX75" fmla="*/ 1892300 w 2133600"/>
              <a:gd name="connsiteY75" fmla="*/ 850900 h 3479800"/>
              <a:gd name="connsiteX76" fmla="*/ 1816100 w 2133600"/>
              <a:gd name="connsiteY76" fmla="*/ 825500 h 3479800"/>
              <a:gd name="connsiteX77" fmla="*/ 1714500 w 2133600"/>
              <a:gd name="connsiteY77" fmla="*/ 800100 h 3479800"/>
              <a:gd name="connsiteX78" fmla="*/ 1701800 w 2133600"/>
              <a:gd name="connsiteY78" fmla="*/ 762000 h 3479800"/>
              <a:gd name="connsiteX79" fmla="*/ 1714500 w 2133600"/>
              <a:gd name="connsiteY79" fmla="*/ 647700 h 3479800"/>
              <a:gd name="connsiteX80" fmla="*/ 1676400 w 2133600"/>
              <a:gd name="connsiteY80" fmla="*/ 685800 h 3479800"/>
              <a:gd name="connsiteX81" fmla="*/ 1600200 w 2133600"/>
              <a:gd name="connsiteY81" fmla="*/ 723900 h 3479800"/>
              <a:gd name="connsiteX82" fmla="*/ 1524000 w 2133600"/>
              <a:gd name="connsiteY82" fmla="*/ 774700 h 3479800"/>
              <a:gd name="connsiteX83" fmla="*/ 1498600 w 2133600"/>
              <a:gd name="connsiteY83" fmla="*/ 723900 h 3479800"/>
              <a:gd name="connsiteX84" fmla="*/ 1511300 w 2133600"/>
              <a:gd name="connsiteY84" fmla="*/ 685800 h 3479800"/>
              <a:gd name="connsiteX85" fmla="*/ 1638300 w 2133600"/>
              <a:gd name="connsiteY85" fmla="*/ 635000 h 3479800"/>
              <a:gd name="connsiteX86" fmla="*/ 1587500 w 2133600"/>
              <a:gd name="connsiteY86" fmla="*/ 647700 h 3479800"/>
              <a:gd name="connsiteX87" fmla="*/ 1549400 w 2133600"/>
              <a:gd name="connsiteY87" fmla="*/ 660400 h 3479800"/>
              <a:gd name="connsiteX88" fmla="*/ 1511300 w 2133600"/>
              <a:gd name="connsiteY88" fmla="*/ 685800 h 3479800"/>
              <a:gd name="connsiteX89" fmla="*/ 1422400 w 2133600"/>
              <a:gd name="connsiteY89" fmla="*/ 723900 h 3479800"/>
              <a:gd name="connsiteX90" fmla="*/ 1346200 w 2133600"/>
              <a:gd name="connsiteY90" fmla="*/ 774700 h 3479800"/>
              <a:gd name="connsiteX91" fmla="*/ 1358900 w 2133600"/>
              <a:gd name="connsiteY91" fmla="*/ 863600 h 3479800"/>
              <a:gd name="connsiteX92" fmla="*/ 1371600 w 2133600"/>
              <a:gd name="connsiteY92" fmla="*/ 901700 h 3479800"/>
              <a:gd name="connsiteX93" fmla="*/ 1460500 w 2133600"/>
              <a:gd name="connsiteY93" fmla="*/ 939800 h 3479800"/>
              <a:gd name="connsiteX94" fmla="*/ 1727200 w 2133600"/>
              <a:gd name="connsiteY94" fmla="*/ 977900 h 3479800"/>
              <a:gd name="connsiteX95" fmla="*/ 1765300 w 2133600"/>
              <a:gd name="connsiteY95" fmla="*/ 990600 h 3479800"/>
              <a:gd name="connsiteX96" fmla="*/ 1727200 w 2133600"/>
              <a:gd name="connsiteY96" fmla="*/ 1016000 h 3479800"/>
              <a:gd name="connsiteX97" fmla="*/ 1651000 w 2133600"/>
              <a:gd name="connsiteY97" fmla="*/ 990600 h 3479800"/>
              <a:gd name="connsiteX98" fmla="*/ 1600200 w 2133600"/>
              <a:gd name="connsiteY98" fmla="*/ 977900 h 3479800"/>
              <a:gd name="connsiteX99" fmla="*/ 1524000 w 2133600"/>
              <a:gd name="connsiteY99" fmla="*/ 952500 h 3479800"/>
              <a:gd name="connsiteX100" fmla="*/ 1485900 w 2133600"/>
              <a:gd name="connsiteY100" fmla="*/ 939800 h 3479800"/>
              <a:gd name="connsiteX101" fmla="*/ 1435100 w 2133600"/>
              <a:gd name="connsiteY101" fmla="*/ 927100 h 3479800"/>
              <a:gd name="connsiteX102" fmla="*/ 1358900 w 2133600"/>
              <a:gd name="connsiteY102" fmla="*/ 850900 h 3479800"/>
              <a:gd name="connsiteX103" fmla="*/ 1308100 w 2133600"/>
              <a:gd name="connsiteY103" fmla="*/ 787400 h 3479800"/>
              <a:gd name="connsiteX104" fmla="*/ 762000 w 2133600"/>
              <a:gd name="connsiteY104" fmla="*/ 774700 h 3479800"/>
              <a:gd name="connsiteX105" fmla="*/ 723900 w 2133600"/>
              <a:gd name="connsiteY105" fmla="*/ 736600 h 3479800"/>
              <a:gd name="connsiteX106" fmla="*/ 685800 w 2133600"/>
              <a:gd name="connsiteY106" fmla="*/ 749300 h 3479800"/>
              <a:gd name="connsiteX107" fmla="*/ 647700 w 2133600"/>
              <a:gd name="connsiteY107" fmla="*/ 825500 h 3479800"/>
              <a:gd name="connsiteX108" fmla="*/ 622300 w 2133600"/>
              <a:gd name="connsiteY108" fmla="*/ 863600 h 3479800"/>
              <a:gd name="connsiteX109" fmla="*/ 584200 w 2133600"/>
              <a:gd name="connsiteY109" fmla="*/ 990600 h 3479800"/>
              <a:gd name="connsiteX110" fmla="*/ 571500 w 2133600"/>
              <a:gd name="connsiteY110" fmla="*/ 1028700 h 3479800"/>
              <a:gd name="connsiteX111" fmla="*/ 546100 w 2133600"/>
              <a:gd name="connsiteY111" fmla="*/ 1079500 h 3479800"/>
              <a:gd name="connsiteX112" fmla="*/ 508000 w 2133600"/>
              <a:gd name="connsiteY112" fmla="*/ 1155700 h 3479800"/>
              <a:gd name="connsiteX113" fmla="*/ 469900 w 2133600"/>
              <a:gd name="connsiteY113" fmla="*/ 1282700 h 3479800"/>
              <a:gd name="connsiteX114" fmla="*/ 482600 w 2133600"/>
              <a:gd name="connsiteY114" fmla="*/ 1244600 h 3479800"/>
              <a:gd name="connsiteX115" fmla="*/ 495300 w 2133600"/>
              <a:gd name="connsiteY115" fmla="*/ 1206500 h 3479800"/>
              <a:gd name="connsiteX116" fmla="*/ 482600 w 2133600"/>
              <a:gd name="connsiteY116" fmla="*/ 1562100 h 3479800"/>
              <a:gd name="connsiteX117" fmla="*/ 469900 w 2133600"/>
              <a:gd name="connsiteY117" fmla="*/ 1524000 h 3479800"/>
              <a:gd name="connsiteX118" fmla="*/ 533400 w 2133600"/>
              <a:gd name="connsiteY118" fmla="*/ 1358900 h 3479800"/>
              <a:gd name="connsiteX119" fmla="*/ 571500 w 2133600"/>
              <a:gd name="connsiteY119" fmla="*/ 1333500 h 3479800"/>
              <a:gd name="connsiteX120" fmla="*/ 635000 w 2133600"/>
              <a:gd name="connsiteY120" fmla="*/ 1308100 h 3479800"/>
              <a:gd name="connsiteX121" fmla="*/ 673100 w 2133600"/>
              <a:gd name="connsiteY121" fmla="*/ 1295400 h 3479800"/>
              <a:gd name="connsiteX122" fmla="*/ 711200 w 2133600"/>
              <a:gd name="connsiteY122" fmla="*/ 1270000 h 3479800"/>
              <a:gd name="connsiteX123" fmla="*/ 749300 w 2133600"/>
              <a:gd name="connsiteY123" fmla="*/ 1257300 h 3479800"/>
              <a:gd name="connsiteX124" fmla="*/ 838200 w 2133600"/>
              <a:gd name="connsiteY124" fmla="*/ 1219200 h 3479800"/>
              <a:gd name="connsiteX125" fmla="*/ 901700 w 2133600"/>
              <a:gd name="connsiteY125" fmla="*/ 1231900 h 3479800"/>
              <a:gd name="connsiteX126" fmla="*/ 939800 w 2133600"/>
              <a:gd name="connsiteY126" fmla="*/ 1244600 h 3479800"/>
              <a:gd name="connsiteX127" fmla="*/ 1003300 w 2133600"/>
              <a:gd name="connsiteY127" fmla="*/ 1257300 h 3479800"/>
              <a:gd name="connsiteX128" fmla="*/ 1079500 w 2133600"/>
              <a:gd name="connsiteY128" fmla="*/ 1282700 h 3479800"/>
              <a:gd name="connsiteX129" fmla="*/ 1117600 w 2133600"/>
              <a:gd name="connsiteY129" fmla="*/ 1308100 h 3479800"/>
              <a:gd name="connsiteX130" fmla="*/ 1193800 w 2133600"/>
              <a:gd name="connsiteY130" fmla="*/ 1333500 h 3479800"/>
              <a:gd name="connsiteX131" fmla="*/ 1231900 w 2133600"/>
              <a:gd name="connsiteY131" fmla="*/ 1346200 h 3479800"/>
              <a:gd name="connsiteX132" fmla="*/ 1270000 w 2133600"/>
              <a:gd name="connsiteY132" fmla="*/ 1358900 h 3479800"/>
              <a:gd name="connsiteX133" fmla="*/ 1282700 w 2133600"/>
              <a:gd name="connsiteY133" fmla="*/ 1409700 h 3479800"/>
              <a:gd name="connsiteX134" fmla="*/ 1371600 w 2133600"/>
              <a:gd name="connsiteY134" fmla="*/ 1511300 h 3479800"/>
              <a:gd name="connsiteX135" fmla="*/ 1384300 w 2133600"/>
              <a:gd name="connsiteY135" fmla="*/ 1549400 h 3479800"/>
              <a:gd name="connsiteX136" fmla="*/ 1460500 w 2133600"/>
              <a:gd name="connsiteY136" fmla="*/ 1600200 h 3479800"/>
              <a:gd name="connsiteX137" fmla="*/ 1511300 w 2133600"/>
              <a:gd name="connsiteY137" fmla="*/ 1676400 h 3479800"/>
              <a:gd name="connsiteX138" fmla="*/ 1536700 w 2133600"/>
              <a:gd name="connsiteY138" fmla="*/ 1727200 h 3479800"/>
              <a:gd name="connsiteX139" fmla="*/ 1536700 w 2133600"/>
              <a:gd name="connsiteY139" fmla="*/ 2019300 h 3479800"/>
              <a:gd name="connsiteX140" fmla="*/ 1460500 w 2133600"/>
              <a:gd name="connsiteY140" fmla="*/ 2171700 h 3479800"/>
              <a:gd name="connsiteX141" fmla="*/ 1409700 w 2133600"/>
              <a:gd name="connsiteY141" fmla="*/ 2247900 h 3479800"/>
              <a:gd name="connsiteX142" fmla="*/ 1371600 w 2133600"/>
              <a:gd name="connsiteY142" fmla="*/ 2387600 h 3479800"/>
              <a:gd name="connsiteX143" fmla="*/ 1333500 w 2133600"/>
              <a:gd name="connsiteY143" fmla="*/ 2679700 h 3479800"/>
              <a:gd name="connsiteX144" fmla="*/ 1295400 w 2133600"/>
              <a:gd name="connsiteY144" fmla="*/ 2819400 h 3479800"/>
              <a:gd name="connsiteX145" fmla="*/ 1257300 w 2133600"/>
              <a:gd name="connsiteY145" fmla="*/ 2946400 h 3479800"/>
              <a:gd name="connsiteX146" fmla="*/ 1244600 w 2133600"/>
              <a:gd name="connsiteY146" fmla="*/ 2984500 h 3479800"/>
              <a:gd name="connsiteX147" fmla="*/ 1193800 w 2133600"/>
              <a:gd name="connsiteY147" fmla="*/ 3060700 h 3479800"/>
              <a:gd name="connsiteX148" fmla="*/ 1168400 w 2133600"/>
              <a:gd name="connsiteY148" fmla="*/ 3098800 h 3479800"/>
              <a:gd name="connsiteX149" fmla="*/ 1130300 w 2133600"/>
              <a:gd name="connsiteY149" fmla="*/ 3124200 h 3479800"/>
              <a:gd name="connsiteX150" fmla="*/ 1041400 w 2133600"/>
              <a:gd name="connsiteY150" fmla="*/ 3238500 h 3479800"/>
              <a:gd name="connsiteX151" fmla="*/ 1003300 w 2133600"/>
              <a:gd name="connsiteY151" fmla="*/ 3314700 h 3479800"/>
              <a:gd name="connsiteX152" fmla="*/ 990600 w 2133600"/>
              <a:gd name="connsiteY152" fmla="*/ 3352800 h 3479800"/>
              <a:gd name="connsiteX153" fmla="*/ 914400 w 2133600"/>
              <a:gd name="connsiteY153" fmla="*/ 3378200 h 3479800"/>
              <a:gd name="connsiteX154" fmla="*/ 876300 w 2133600"/>
              <a:gd name="connsiteY154" fmla="*/ 3390900 h 3479800"/>
              <a:gd name="connsiteX155" fmla="*/ 838200 w 2133600"/>
              <a:gd name="connsiteY155" fmla="*/ 3403600 h 3479800"/>
              <a:gd name="connsiteX156" fmla="*/ 749300 w 2133600"/>
              <a:gd name="connsiteY156" fmla="*/ 3416300 h 3479800"/>
              <a:gd name="connsiteX157" fmla="*/ 711200 w 2133600"/>
              <a:gd name="connsiteY157" fmla="*/ 3429000 h 3479800"/>
              <a:gd name="connsiteX158" fmla="*/ 495300 w 2133600"/>
              <a:gd name="connsiteY158" fmla="*/ 3454400 h 3479800"/>
              <a:gd name="connsiteX159" fmla="*/ 368300 w 2133600"/>
              <a:gd name="connsiteY159" fmla="*/ 3479800 h 3479800"/>
              <a:gd name="connsiteX160" fmla="*/ 0 w 2133600"/>
              <a:gd name="connsiteY160" fmla="*/ 3467100 h 3479800"/>
              <a:gd name="connsiteX161" fmla="*/ 12700 w 2133600"/>
              <a:gd name="connsiteY161" fmla="*/ 3352800 h 3479800"/>
              <a:gd name="connsiteX162" fmla="*/ 38100 w 2133600"/>
              <a:gd name="connsiteY162" fmla="*/ 3251200 h 3479800"/>
              <a:gd name="connsiteX163" fmla="*/ 50800 w 2133600"/>
              <a:gd name="connsiteY163" fmla="*/ 3187700 h 3479800"/>
              <a:gd name="connsiteX164" fmla="*/ 88900 w 2133600"/>
              <a:gd name="connsiteY164" fmla="*/ 3098800 h 3479800"/>
              <a:gd name="connsiteX165" fmla="*/ 101600 w 2133600"/>
              <a:gd name="connsiteY165" fmla="*/ 3048000 h 3479800"/>
              <a:gd name="connsiteX166" fmla="*/ 114300 w 2133600"/>
              <a:gd name="connsiteY166" fmla="*/ 3009900 h 3479800"/>
              <a:gd name="connsiteX167" fmla="*/ 127000 w 2133600"/>
              <a:gd name="connsiteY167" fmla="*/ 2959100 h 3479800"/>
              <a:gd name="connsiteX168" fmla="*/ 152400 w 2133600"/>
              <a:gd name="connsiteY168" fmla="*/ 2895600 h 3479800"/>
              <a:gd name="connsiteX169" fmla="*/ 165100 w 2133600"/>
              <a:gd name="connsiteY169" fmla="*/ 2832100 h 3479800"/>
              <a:gd name="connsiteX170" fmla="*/ 177800 w 2133600"/>
              <a:gd name="connsiteY170" fmla="*/ 2794000 h 3479800"/>
              <a:gd name="connsiteX171" fmla="*/ 190500 w 2133600"/>
              <a:gd name="connsiteY171" fmla="*/ 2743200 h 3479800"/>
              <a:gd name="connsiteX172" fmla="*/ 203200 w 2133600"/>
              <a:gd name="connsiteY172" fmla="*/ 2679700 h 3479800"/>
              <a:gd name="connsiteX173" fmla="*/ 228600 w 2133600"/>
              <a:gd name="connsiteY173" fmla="*/ 2603500 h 3479800"/>
              <a:gd name="connsiteX174" fmla="*/ 266700 w 2133600"/>
              <a:gd name="connsiteY174" fmla="*/ 2501900 h 3479800"/>
              <a:gd name="connsiteX175" fmla="*/ 292100 w 2133600"/>
              <a:gd name="connsiteY175" fmla="*/ 2463800 h 3479800"/>
              <a:gd name="connsiteX176" fmla="*/ 304800 w 2133600"/>
              <a:gd name="connsiteY176" fmla="*/ 2413000 h 3479800"/>
              <a:gd name="connsiteX177" fmla="*/ 330200 w 2133600"/>
              <a:gd name="connsiteY177" fmla="*/ 2336800 h 3479800"/>
              <a:gd name="connsiteX178" fmla="*/ 355600 w 2133600"/>
              <a:gd name="connsiteY178" fmla="*/ 2247900 h 3479800"/>
              <a:gd name="connsiteX179" fmla="*/ 381000 w 2133600"/>
              <a:gd name="connsiteY179" fmla="*/ 2209800 h 3479800"/>
              <a:gd name="connsiteX180" fmla="*/ 419100 w 2133600"/>
              <a:gd name="connsiteY180" fmla="*/ 2095500 h 3479800"/>
              <a:gd name="connsiteX181" fmla="*/ 444500 w 2133600"/>
              <a:gd name="connsiteY181" fmla="*/ 2019300 h 3479800"/>
              <a:gd name="connsiteX182" fmla="*/ 457200 w 2133600"/>
              <a:gd name="connsiteY182" fmla="*/ 1409700 h 347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2133600" h="3479800">
                <a:moveTo>
                  <a:pt x="431800" y="1498600"/>
                </a:moveTo>
                <a:cubicBezTo>
                  <a:pt x="427567" y="1485900"/>
                  <a:pt x="419100" y="1473887"/>
                  <a:pt x="419100" y="1460500"/>
                </a:cubicBezTo>
                <a:cubicBezTo>
                  <a:pt x="419100" y="1450819"/>
                  <a:pt x="440371" y="1335940"/>
                  <a:pt x="444500" y="1320800"/>
                </a:cubicBezTo>
                <a:cubicBezTo>
                  <a:pt x="451545" y="1294969"/>
                  <a:pt x="464649" y="1270854"/>
                  <a:pt x="469900" y="1244600"/>
                </a:cubicBezTo>
                <a:cubicBezTo>
                  <a:pt x="474133" y="1223433"/>
                  <a:pt x="476920" y="1201925"/>
                  <a:pt x="482600" y="1181100"/>
                </a:cubicBezTo>
                <a:cubicBezTo>
                  <a:pt x="489645" y="1155269"/>
                  <a:pt x="502749" y="1131154"/>
                  <a:pt x="508000" y="1104900"/>
                </a:cubicBezTo>
                <a:cubicBezTo>
                  <a:pt x="512233" y="1083733"/>
                  <a:pt x="515020" y="1062225"/>
                  <a:pt x="520700" y="1041400"/>
                </a:cubicBezTo>
                <a:cubicBezTo>
                  <a:pt x="527745" y="1015569"/>
                  <a:pt x="539606" y="991175"/>
                  <a:pt x="546100" y="965200"/>
                </a:cubicBezTo>
                <a:cubicBezTo>
                  <a:pt x="549985" y="949659"/>
                  <a:pt x="569956" y="858735"/>
                  <a:pt x="584200" y="825500"/>
                </a:cubicBezTo>
                <a:cubicBezTo>
                  <a:pt x="591658" y="808099"/>
                  <a:pt x="601133" y="791633"/>
                  <a:pt x="609600" y="774700"/>
                </a:cubicBezTo>
                <a:cubicBezTo>
                  <a:pt x="613833" y="723900"/>
                  <a:pt x="614830" y="672726"/>
                  <a:pt x="622300" y="622300"/>
                </a:cubicBezTo>
                <a:cubicBezTo>
                  <a:pt x="631790" y="558242"/>
                  <a:pt x="660400" y="431800"/>
                  <a:pt x="660400" y="431800"/>
                </a:cubicBezTo>
                <a:cubicBezTo>
                  <a:pt x="661987" y="407999"/>
                  <a:pt x="655500" y="263800"/>
                  <a:pt x="685800" y="203200"/>
                </a:cubicBezTo>
                <a:cubicBezTo>
                  <a:pt x="692626" y="189548"/>
                  <a:pt x="701429" y="176826"/>
                  <a:pt x="711200" y="165100"/>
                </a:cubicBezTo>
                <a:cubicBezTo>
                  <a:pt x="722698" y="151302"/>
                  <a:pt x="734356" y="136963"/>
                  <a:pt x="749300" y="127000"/>
                </a:cubicBezTo>
                <a:cubicBezTo>
                  <a:pt x="760439" y="119574"/>
                  <a:pt x="774700" y="118533"/>
                  <a:pt x="787400" y="114300"/>
                </a:cubicBezTo>
                <a:cubicBezTo>
                  <a:pt x="890494" y="11206"/>
                  <a:pt x="756908" y="131724"/>
                  <a:pt x="876300" y="63500"/>
                </a:cubicBezTo>
                <a:cubicBezTo>
                  <a:pt x="891894" y="54589"/>
                  <a:pt x="900602" y="36898"/>
                  <a:pt x="914400" y="25400"/>
                </a:cubicBezTo>
                <a:cubicBezTo>
                  <a:pt x="926126" y="15629"/>
                  <a:pt x="939800" y="8467"/>
                  <a:pt x="952500" y="0"/>
                </a:cubicBezTo>
                <a:cubicBezTo>
                  <a:pt x="982518" y="90055"/>
                  <a:pt x="972684" y="44337"/>
                  <a:pt x="952500" y="215900"/>
                </a:cubicBezTo>
                <a:cubicBezTo>
                  <a:pt x="950936" y="229195"/>
                  <a:pt x="947226" y="242861"/>
                  <a:pt x="939800" y="254000"/>
                </a:cubicBezTo>
                <a:cubicBezTo>
                  <a:pt x="929837" y="268944"/>
                  <a:pt x="914400" y="279400"/>
                  <a:pt x="901700" y="292100"/>
                </a:cubicBezTo>
                <a:cubicBezTo>
                  <a:pt x="869778" y="387865"/>
                  <a:pt x="912839" y="269823"/>
                  <a:pt x="863600" y="368300"/>
                </a:cubicBezTo>
                <a:cubicBezTo>
                  <a:pt x="811020" y="473460"/>
                  <a:pt x="898293" y="335311"/>
                  <a:pt x="825500" y="444500"/>
                </a:cubicBezTo>
                <a:cubicBezTo>
                  <a:pt x="821267" y="461433"/>
                  <a:pt x="816586" y="478261"/>
                  <a:pt x="812800" y="495300"/>
                </a:cubicBezTo>
                <a:cubicBezTo>
                  <a:pt x="808117" y="516372"/>
                  <a:pt x="805335" y="537859"/>
                  <a:pt x="800100" y="558800"/>
                </a:cubicBezTo>
                <a:cubicBezTo>
                  <a:pt x="796853" y="571787"/>
                  <a:pt x="791247" y="584078"/>
                  <a:pt x="787400" y="596900"/>
                </a:cubicBezTo>
                <a:cubicBezTo>
                  <a:pt x="778544" y="626419"/>
                  <a:pt x="770467" y="656167"/>
                  <a:pt x="762000" y="685800"/>
                </a:cubicBezTo>
                <a:cubicBezTo>
                  <a:pt x="757767" y="719667"/>
                  <a:pt x="732367" y="757767"/>
                  <a:pt x="749300" y="787400"/>
                </a:cubicBezTo>
                <a:cubicBezTo>
                  <a:pt x="760010" y="806142"/>
                  <a:pt x="791975" y="780380"/>
                  <a:pt x="812800" y="774700"/>
                </a:cubicBezTo>
                <a:cubicBezTo>
                  <a:pt x="838631" y="767655"/>
                  <a:pt x="862746" y="754551"/>
                  <a:pt x="889000" y="749300"/>
                </a:cubicBezTo>
                <a:cubicBezTo>
                  <a:pt x="994218" y="728256"/>
                  <a:pt x="931021" y="738748"/>
                  <a:pt x="1079500" y="723900"/>
                </a:cubicBezTo>
                <a:cubicBezTo>
                  <a:pt x="1132375" y="706275"/>
                  <a:pt x="1113668" y="710760"/>
                  <a:pt x="1181100" y="698500"/>
                </a:cubicBezTo>
                <a:cubicBezTo>
                  <a:pt x="1206435" y="693894"/>
                  <a:pt x="1232318" y="692045"/>
                  <a:pt x="1257300" y="685800"/>
                </a:cubicBezTo>
                <a:cubicBezTo>
                  <a:pt x="1283275" y="679306"/>
                  <a:pt x="1308100" y="668867"/>
                  <a:pt x="1333500" y="660400"/>
                </a:cubicBezTo>
                <a:lnTo>
                  <a:pt x="1409700" y="635000"/>
                </a:lnTo>
                <a:cubicBezTo>
                  <a:pt x="1422400" y="630767"/>
                  <a:pt x="1434516" y="623960"/>
                  <a:pt x="1447800" y="622300"/>
                </a:cubicBezTo>
                <a:cubicBezTo>
                  <a:pt x="1481667" y="618067"/>
                  <a:pt x="1515734" y="615211"/>
                  <a:pt x="1549400" y="609600"/>
                </a:cubicBezTo>
                <a:cubicBezTo>
                  <a:pt x="1609871" y="599521"/>
                  <a:pt x="1608649" y="588438"/>
                  <a:pt x="1676400" y="571500"/>
                </a:cubicBezTo>
                <a:cubicBezTo>
                  <a:pt x="1693333" y="567267"/>
                  <a:pt x="1710161" y="562586"/>
                  <a:pt x="1727200" y="558800"/>
                </a:cubicBezTo>
                <a:cubicBezTo>
                  <a:pt x="1813288" y="539669"/>
                  <a:pt x="1806927" y="544477"/>
                  <a:pt x="1917700" y="533400"/>
                </a:cubicBezTo>
                <a:cubicBezTo>
                  <a:pt x="1976967" y="537633"/>
                  <a:pt x="2038089" y="530790"/>
                  <a:pt x="2095500" y="546100"/>
                </a:cubicBezTo>
                <a:cubicBezTo>
                  <a:pt x="2108435" y="549549"/>
                  <a:pt x="2104953" y="571213"/>
                  <a:pt x="2108200" y="584200"/>
                </a:cubicBezTo>
                <a:cubicBezTo>
                  <a:pt x="2113435" y="605141"/>
                  <a:pt x="2116217" y="626628"/>
                  <a:pt x="2120900" y="647700"/>
                </a:cubicBezTo>
                <a:cubicBezTo>
                  <a:pt x="2124686" y="664739"/>
                  <a:pt x="2129367" y="681567"/>
                  <a:pt x="2133600" y="698500"/>
                </a:cubicBezTo>
                <a:cubicBezTo>
                  <a:pt x="2130491" y="717154"/>
                  <a:pt x="2122913" y="787053"/>
                  <a:pt x="2108200" y="812800"/>
                </a:cubicBezTo>
                <a:cubicBezTo>
                  <a:pt x="2097698" y="831178"/>
                  <a:pt x="2084260" y="847867"/>
                  <a:pt x="2070100" y="863600"/>
                </a:cubicBezTo>
                <a:cubicBezTo>
                  <a:pt x="2042561" y="894199"/>
                  <a:pt x="1998525" y="943837"/>
                  <a:pt x="1955800" y="965200"/>
                </a:cubicBezTo>
                <a:cubicBezTo>
                  <a:pt x="1943826" y="971187"/>
                  <a:pt x="1929674" y="971913"/>
                  <a:pt x="1917700" y="977900"/>
                </a:cubicBezTo>
                <a:cubicBezTo>
                  <a:pt x="1904048" y="984726"/>
                  <a:pt x="1893252" y="996474"/>
                  <a:pt x="1879600" y="1003300"/>
                </a:cubicBezTo>
                <a:cubicBezTo>
                  <a:pt x="1867626" y="1009287"/>
                  <a:pt x="1854683" y="1013674"/>
                  <a:pt x="1841500" y="1016000"/>
                </a:cubicBezTo>
                <a:cubicBezTo>
                  <a:pt x="1782543" y="1026404"/>
                  <a:pt x="1663700" y="1041400"/>
                  <a:pt x="1663700" y="1041400"/>
                </a:cubicBezTo>
                <a:cubicBezTo>
                  <a:pt x="1536700" y="1037167"/>
                  <a:pt x="1409551" y="1036162"/>
                  <a:pt x="1282700" y="1028700"/>
                </a:cubicBezTo>
                <a:cubicBezTo>
                  <a:pt x="1263234" y="1027555"/>
                  <a:pt x="1160552" y="993834"/>
                  <a:pt x="1155700" y="990600"/>
                </a:cubicBezTo>
                <a:cubicBezTo>
                  <a:pt x="1143000" y="982133"/>
                  <a:pt x="1131548" y="971399"/>
                  <a:pt x="1117600" y="965200"/>
                </a:cubicBezTo>
                <a:cubicBezTo>
                  <a:pt x="1093134" y="954326"/>
                  <a:pt x="1066800" y="948267"/>
                  <a:pt x="1041400" y="939800"/>
                </a:cubicBezTo>
                <a:cubicBezTo>
                  <a:pt x="1028700" y="935567"/>
                  <a:pt x="1016427" y="929725"/>
                  <a:pt x="1003300" y="927100"/>
                </a:cubicBezTo>
                <a:cubicBezTo>
                  <a:pt x="982133" y="922867"/>
                  <a:pt x="960625" y="920080"/>
                  <a:pt x="939800" y="914400"/>
                </a:cubicBezTo>
                <a:cubicBezTo>
                  <a:pt x="913969" y="907355"/>
                  <a:pt x="885877" y="903852"/>
                  <a:pt x="863600" y="889000"/>
                </a:cubicBezTo>
                <a:cubicBezTo>
                  <a:pt x="814361" y="856174"/>
                  <a:pt x="839980" y="868427"/>
                  <a:pt x="787400" y="850900"/>
                </a:cubicBezTo>
                <a:cubicBezTo>
                  <a:pt x="761592" y="825092"/>
                  <a:pt x="716044" y="802262"/>
                  <a:pt x="787400" y="800100"/>
                </a:cubicBezTo>
                <a:cubicBezTo>
                  <a:pt x="1054011" y="792021"/>
                  <a:pt x="1320800" y="791633"/>
                  <a:pt x="1587500" y="787400"/>
                </a:cubicBezTo>
                <a:cubicBezTo>
                  <a:pt x="1712558" y="745714"/>
                  <a:pt x="1637290" y="766402"/>
                  <a:pt x="1816100" y="736600"/>
                </a:cubicBezTo>
                <a:lnTo>
                  <a:pt x="1816100" y="736600"/>
                </a:lnTo>
                <a:cubicBezTo>
                  <a:pt x="1934096" y="707101"/>
                  <a:pt x="1787405" y="742339"/>
                  <a:pt x="1943100" y="711200"/>
                </a:cubicBezTo>
                <a:cubicBezTo>
                  <a:pt x="2009270" y="697966"/>
                  <a:pt x="1975513" y="701939"/>
                  <a:pt x="2032000" y="685800"/>
                </a:cubicBezTo>
                <a:cubicBezTo>
                  <a:pt x="2048783" y="681005"/>
                  <a:pt x="2065867" y="677333"/>
                  <a:pt x="2082800" y="673100"/>
                </a:cubicBezTo>
                <a:cubicBezTo>
                  <a:pt x="2070100" y="668867"/>
                  <a:pt x="2058087" y="660400"/>
                  <a:pt x="2044700" y="660400"/>
                </a:cubicBezTo>
                <a:cubicBezTo>
                  <a:pt x="1987402" y="660400"/>
                  <a:pt x="1976237" y="672704"/>
                  <a:pt x="1930400" y="685800"/>
                </a:cubicBezTo>
                <a:cubicBezTo>
                  <a:pt x="1913617" y="690595"/>
                  <a:pt x="1896716" y="695077"/>
                  <a:pt x="1879600" y="698500"/>
                </a:cubicBezTo>
                <a:cubicBezTo>
                  <a:pt x="1854350" y="703550"/>
                  <a:pt x="1828650" y="706150"/>
                  <a:pt x="1803400" y="711200"/>
                </a:cubicBezTo>
                <a:cubicBezTo>
                  <a:pt x="1763533" y="719173"/>
                  <a:pt x="1750813" y="724496"/>
                  <a:pt x="1714500" y="736600"/>
                </a:cubicBezTo>
                <a:cubicBezTo>
                  <a:pt x="1710267" y="749300"/>
                  <a:pt x="1701800" y="761313"/>
                  <a:pt x="1701800" y="774700"/>
                </a:cubicBezTo>
                <a:cubicBezTo>
                  <a:pt x="1701800" y="868677"/>
                  <a:pt x="1761520" y="829775"/>
                  <a:pt x="1854200" y="838200"/>
                </a:cubicBezTo>
                <a:cubicBezTo>
                  <a:pt x="1879600" y="855133"/>
                  <a:pt x="1951986" y="910586"/>
                  <a:pt x="1930400" y="889000"/>
                </a:cubicBezTo>
                <a:cubicBezTo>
                  <a:pt x="1917700" y="876300"/>
                  <a:pt x="1908000" y="859622"/>
                  <a:pt x="1892300" y="850900"/>
                </a:cubicBezTo>
                <a:cubicBezTo>
                  <a:pt x="1868895" y="837897"/>
                  <a:pt x="1841500" y="833967"/>
                  <a:pt x="1816100" y="825500"/>
                </a:cubicBezTo>
                <a:cubicBezTo>
                  <a:pt x="1757522" y="805974"/>
                  <a:pt x="1791127" y="815425"/>
                  <a:pt x="1714500" y="800100"/>
                </a:cubicBezTo>
                <a:cubicBezTo>
                  <a:pt x="1710267" y="787400"/>
                  <a:pt x="1701800" y="775387"/>
                  <a:pt x="1701800" y="762000"/>
                </a:cubicBezTo>
                <a:cubicBezTo>
                  <a:pt x="1701800" y="723666"/>
                  <a:pt x="1741607" y="620593"/>
                  <a:pt x="1714500" y="647700"/>
                </a:cubicBezTo>
                <a:cubicBezTo>
                  <a:pt x="1701800" y="660400"/>
                  <a:pt x="1693439" y="680120"/>
                  <a:pt x="1676400" y="685800"/>
                </a:cubicBezTo>
                <a:cubicBezTo>
                  <a:pt x="1638215" y="698528"/>
                  <a:pt x="1633026" y="696545"/>
                  <a:pt x="1600200" y="723900"/>
                </a:cubicBezTo>
                <a:cubicBezTo>
                  <a:pt x="1536779" y="776751"/>
                  <a:pt x="1590957" y="752381"/>
                  <a:pt x="1524000" y="774700"/>
                </a:cubicBezTo>
                <a:cubicBezTo>
                  <a:pt x="1515533" y="757767"/>
                  <a:pt x="1501277" y="742642"/>
                  <a:pt x="1498600" y="723900"/>
                </a:cubicBezTo>
                <a:cubicBezTo>
                  <a:pt x="1496707" y="710648"/>
                  <a:pt x="1505313" y="697774"/>
                  <a:pt x="1511300" y="685800"/>
                </a:cubicBezTo>
                <a:cubicBezTo>
                  <a:pt x="1541286" y="625828"/>
                  <a:pt x="1553633" y="635000"/>
                  <a:pt x="1638300" y="635000"/>
                </a:cubicBezTo>
                <a:cubicBezTo>
                  <a:pt x="1655754" y="635000"/>
                  <a:pt x="1604283" y="642905"/>
                  <a:pt x="1587500" y="647700"/>
                </a:cubicBezTo>
                <a:cubicBezTo>
                  <a:pt x="1574628" y="651378"/>
                  <a:pt x="1561374" y="654413"/>
                  <a:pt x="1549400" y="660400"/>
                </a:cubicBezTo>
                <a:cubicBezTo>
                  <a:pt x="1535748" y="667226"/>
                  <a:pt x="1524952" y="678974"/>
                  <a:pt x="1511300" y="685800"/>
                </a:cubicBezTo>
                <a:cubicBezTo>
                  <a:pt x="1406193" y="738354"/>
                  <a:pt x="1554536" y="644618"/>
                  <a:pt x="1422400" y="723900"/>
                </a:cubicBezTo>
                <a:cubicBezTo>
                  <a:pt x="1396223" y="739606"/>
                  <a:pt x="1346200" y="774700"/>
                  <a:pt x="1346200" y="774700"/>
                </a:cubicBezTo>
                <a:cubicBezTo>
                  <a:pt x="1350433" y="804333"/>
                  <a:pt x="1353029" y="834247"/>
                  <a:pt x="1358900" y="863600"/>
                </a:cubicBezTo>
                <a:cubicBezTo>
                  <a:pt x="1361525" y="876727"/>
                  <a:pt x="1363237" y="891247"/>
                  <a:pt x="1371600" y="901700"/>
                </a:cubicBezTo>
                <a:cubicBezTo>
                  <a:pt x="1394930" y="930863"/>
                  <a:pt x="1428390" y="930167"/>
                  <a:pt x="1460500" y="939800"/>
                </a:cubicBezTo>
                <a:cubicBezTo>
                  <a:pt x="1616586" y="986626"/>
                  <a:pt x="1463609" y="960327"/>
                  <a:pt x="1727200" y="977900"/>
                </a:cubicBezTo>
                <a:cubicBezTo>
                  <a:pt x="1739900" y="982133"/>
                  <a:pt x="1765300" y="977213"/>
                  <a:pt x="1765300" y="990600"/>
                </a:cubicBezTo>
                <a:cubicBezTo>
                  <a:pt x="1765300" y="1005864"/>
                  <a:pt x="1742464" y="1016000"/>
                  <a:pt x="1727200" y="1016000"/>
                </a:cubicBezTo>
                <a:cubicBezTo>
                  <a:pt x="1700426" y="1016000"/>
                  <a:pt x="1676975" y="997094"/>
                  <a:pt x="1651000" y="990600"/>
                </a:cubicBezTo>
                <a:cubicBezTo>
                  <a:pt x="1634067" y="986367"/>
                  <a:pt x="1616918" y="982916"/>
                  <a:pt x="1600200" y="977900"/>
                </a:cubicBezTo>
                <a:cubicBezTo>
                  <a:pt x="1574555" y="970207"/>
                  <a:pt x="1549400" y="960967"/>
                  <a:pt x="1524000" y="952500"/>
                </a:cubicBezTo>
                <a:cubicBezTo>
                  <a:pt x="1511300" y="948267"/>
                  <a:pt x="1498887" y="943047"/>
                  <a:pt x="1485900" y="939800"/>
                </a:cubicBezTo>
                <a:lnTo>
                  <a:pt x="1435100" y="927100"/>
                </a:lnTo>
                <a:cubicBezTo>
                  <a:pt x="1409700" y="901700"/>
                  <a:pt x="1370259" y="884978"/>
                  <a:pt x="1358900" y="850900"/>
                </a:cubicBezTo>
                <a:cubicBezTo>
                  <a:pt x="1350224" y="824871"/>
                  <a:pt x="1347248" y="789953"/>
                  <a:pt x="1308100" y="787400"/>
                </a:cubicBezTo>
                <a:cubicBezTo>
                  <a:pt x="1126403" y="775550"/>
                  <a:pt x="944033" y="778933"/>
                  <a:pt x="762000" y="774700"/>
                </a:cubicBezTo>
                <a:cubicBezTo>
                  <a:pt x="749300" y="762000"/>
                  <a:pt x="740939" y="742280"/>
                  <a:pt x="723900" y="736600"/>
                </a:cubicBezTo>
                <a:cubicBezTo>
                  <a:pt x="711200" y="732367"/>
                  <a:pt x="696253" y="740937"/>
                  <a:pt x="685800" y="749300"/>
                </a:cubicBezTo>
                <a:cubicBezTo>
                  <a:pt x="655470" y="773564"/>
                  <a:pt x="663038" y="794824"/>
                  <a:pt x="647700" y="825500"/>
                </a:cubicBezTo>
                <a:cubicBezTo>
                  <a:pt x="640874" y="839152"/>
                  <a:pt x="630767" y="850900"/>
                  <a:pt x="622300" y="863600"/>
                </a:cubicBezTo>
                <a:cubicBezTo>
                  <a:pt x="603106" y="940375"/>
                  <a:pt x="615120" y="897841"/>
                  <a:pt x="584200" y="990600"/>
                </a:cubicBezTo>
                <a:cubicBezTo>
                  <a:pt x="579967" y="1003300"/>
                  <a:pt x="577487" y="1016726"/>
                  <a:pt x="571500" y="1028700"/>
                </a:cubicBezTo>
                <a:cubicBezTo>
                  <a:pt x="563033" y="1045633"/>
                  <a:pt x="553558" y="1062099"/>
                  <a:pt x="546100" y="1079500"/>
                </a:cubicBezTo>
                <a:cubicBezTo>
                  <a:pt x="514552" y="1153112"/>
                  <a:pt x="556813" y="1082481"/>
                  <a:pt x="508000" y="1155700"/>
                </a:cubicBezTo>
                <a:cubicBezTo>
                  <a:pt x="488806" y="1232475"/>
                  <a:pt x="500820" y="1189941"/>
                  <a:pt x="469900" y="1282700"/>
                </a:cubicBezTo>
                <a:lnTo>
                  <a:pt x="482600" y="1244600"/>
                </a:lnTo>
                <a:lnTo>
                  <a:pt x="495300" y="1206500"/>
                </a:lnTo>
                <a:cubicBezTo>
                  <a:pt x="491067" y="1325033"/>
                  <a:pt x="492058" y="1443869"/>
                  <a:pt x="482600" y="1562100"/>
                </a:cubicBezTo>
                <a:cubicBezTo>
                  <a:pt x="481532" y="1575444"/>
                  <a:pt x="469900" y="1537387"/>
                  <a:pt x="469900" y="1524000"/>
                </a:cubicBezTo>
                <a:cubicBezTo>
                  <a:pt x="469900" y="1471304"/>
                  <a:pt x="483350" y="1392267"/>
                  <a:pt x="533400" y="1358900"/>
                </a:cubicBezTo>
                <a:cubicBezTo>
                  <a:pt x="546100" y="1350433"/>
                  <a:pt x="557848" y="1340326"/>
                  <a:pt x="571500" y="1333500"/>
                </a:cubicBezTo>
                <a:cubicBezTo>
                  <a:pt x="591890" y="1323305"/>
                  <a:pt x="613654" y="1316105"/>
                  <a:pt x="635000" y="1308100"/>
                </a:cubicBezTo>
                <a:cubicBezTo>
                  <a:pt x="647535" y="1303400"/>
                  <a:pt x="661126" y="1301387"/>
                  <a:pt x="673100" y="1295400"/>
                </a:cubicBezTo>
                <a:cubicBezTo>
                  <a:pt x="686752" y="1288574"/>
                  <a:pt x="697548" y="1276826"/>
                  <a:pt x="711200" y="1270000"/>
                </a:cubicBezTo>
                <a:cubicBezTo>
                  <a:pt x="723174" y="1264013"/>
                  <a:pt x="736995" y="1262573"/>
                  <a:pt x="749300" y="1257300"/>
                </a:cubicBezTo>
                <a:cubicBezTo>
                  <a:pt x="859154" y="1210220"/>
                  <a:pt x="748849" y="1248984"/>
                  <a:pt x="838200" y="1219200"/>
                </a:cubicBezTo>
                <a:cubicBezTo>
                  <a:pt x="859367" y="1223433"/>
                  <a:pt x="880759" y="1226665"/>
                  <a:pt x="901700" y="1231900"/>
                </a:cubicBezTo>
                <a:cubicBezTo>
                  <a:pt x="914687" y="1235147"/>
                  <a:pt x="926813" y="1241353"/>
                  <a:pt x="939800" y="1244600"/>
                </a:cubicBezTo>
                <a:cubicBezTo>
                  <a:pt x="960741" y="1249835"/>
                  <a:pt x="982475" y="1251620"/>
                  <a:pt x="1003300" y="1257300"/>
                </a:cubicBezTo>
                <a:cubicBezTo>
                  <a:pt x="1029131" y="1264345"/>
                  <a:pt x="1057223" y="1267848"/>
                  <a:pt x="1079500" y="1282700"/>
                </a:cubicBezTo>
                <a:cubicBezTo>
                  <a:pt x="1092200" y="1291167"/>
                  <a:pt x="1103652" y="1301901"/>
                  <a:pt x="1117600" y="1308100"/>
                </a:cubicBezTo>
                <a:cubicBezTo>
                  <a:pt x="1142066" y="1318974"/>
                  <a:pt x="1168400" y="1325033"/>
                  <a:pt x="1193800" y="1333500"/>
                </a:cubicBezTo>
                <a:lnTo>
                  <a:pt x="1231900" y="1346200"/>
                </a:lnTo>
                <a:lnTo>
                  <a:pt x="1270000" y="1358900"/>
                </a:lnTo>
                <a:cubicBezTo>
                  <a:pt x="1274233" y="1375833"/>
                  <a:pt x="1274894" y="1394088"/>
                  <a:pt x="1282700" y="1409700"/>
                </a:cubicBezTo>
                <a:cubicBezTo>
                  <a:pt x="1319742" y="1483783"/>
                  <a:pt x="1319212" y="1476375"/>
                  <a:pt x="1371600" y="1511300"/>
                </a:cubicBezTo>
                <a:cubicBezTo>
                  <a:pt x="1375833" y="1524000"/>
                  <a:pt x="1374834" y="1539934"/>
                  <a:pt x="1384300" y="1549400"/>
                </a:cubicBezTo>
                <a:cubicBezTo>
                  <a:pt x="1405886" y="1570986"/>
                  <a:pt x="1460500" y="1600200"/>
                  <a:pt x="1460500" y="1600200"/>
                </a:cubicBezTo>
                <a:cubicBezTo>
                  <a:pt x="1487743" y="1681929"/>
                  <a:pt x="1451842" y="1593159"/>
                  <a:pt x="1511300" y="1676400"/>
                </a:cubicBezTo>
                <a:cubicBezTo>
                  <a:pt x="1522304" y="1691806"/>
                  <a:pt x="1528233" y="1710267"/>
                  <a:pt x="1536700" y="1727200"/>
                </a:cubicBezTo>
                <a:cubicBezTo>
                  <a:pt x="1549870" y="1858901"/>
                  <a:pt x="1559179" y="1876936"/>
                  <a:pt x="1536700" y="2019300"/>
                </a:cubicBezTo>
                <a:cubicBezTo>
                  <a:pt x="1510789" y="2183404"/>
                  <a:pt x="1515728" y="2006017"/>
                  <a:pt x="1460500" y="2171700"/>
                </a:cubicBezTo>
                <a:cubicBezTo>
                  <a:pt x="1442120" y="2226839"/>
                  <a:pt x="1457266" y="2200334"/>
                  <a:pt x="1409700" y="2247900"/>
                </a:cubicBezTo>
                <a:cubicBezTo>
                  <a:pt x="1408003" y="2253841"/>
                  <a:pt x="1375635" y="2363390"/>
                  <a:pt x="1371600" y="2387600"/>
                </a:cubicBezTo>
                <a:cubicBezTo>
                  <a:pt x="1311281" y="2749511"/>
                  <a:pt x="1371699" y="2412308"/>
                  <a:pt x="1333500" y="2679700"/>
                </a:cubicBezTo>
                <a:cubicBezTo>
                  <a:pt x="1318856" y="2782209"/>
                  <a:pt x="1323525" y="2706902"/>
                  <a:pt x="1295400" y="2819400"/>
                </a:cubicBezTo>
                <a:cubicBezTo>
                  <a:pt x="1276206" y="2896175"/>
                  <a:pt x="1288220" y="2853641"/>
                  <a:pt x="1257300" y="2946400"/>
                </a:cubicBezTo>
                <a:cubicBezTo>
                  <a:pt x="1253067" y="2959100"/>
                  <a:pt x="1252026" y="2973361"/>
                  <a:pt x="1244600" y="2984500"/>
                </a:cubicBezTo>
                <a:lnTo>
                  <a:pt x="1193800" y="3060700"/>
                </a:lnTo>
                <a:cubicBezTo>
                  <a:pt x="1185333" y="3073400"/>
                  <a:pt x="1181100" y="3090333"/>
                  <a:pt x="1168400" y="3098800"/>
                </a:cubicBezTo>
                <a:lnTo>
                  <a:pt x="1130300" y="3124200"/>
                </a:lnTo>
                <a:cubicBezTo>
                  <a:pt x="1069537" y="3215344"/>
                  <a:pt x="1101086" y="3178814"/>
                  <a:pt x="1041400" y="3238500"/>
                </a:cubicBezTo>
                <a:cubicBezTo>
                  <a:pt x="1009478" y="3334265"/>
                  <a:pt x="1052539" y="3216223"/>
                  <a:pt x="1003300" y="3314700"/>
                </a:cubicBezTo>
                <a:cubicBezTo>
                  <a:pt x="997313" y="3326674"/>
                  <a:pt x="1001493" y="3345019"/>
                  <a:pt x="990600" y="3352800"/>
                </a:cubicBezTo>
                <a:cubicBezTo>
                  <a:pt x="968813" y="3368362"/>
                  <a:pt x="939800" y="3369733"/>
                  <a:pt x="914400" y="3378200"/>
                </a:cubicBezTo>
                <a:lnTo>
                  <a:pt x="876300" y="3390900"/>
                </a:lnTo>
                <a:cubicBezTo>
                  <a:pt x="863600" y="3395133"/>
                  <a:pt x="851452" y="3401707"/>
                  <a:pt x="838200" y="3403600"/>
                </a:cubicBezTo>
                <a:lnTo>
                  <a:pt x="749300" y="3416300"/>
                </a:lnTo>
                <a:cubicBezTo>
                  <a:pt x="736600" y="3420533"/>
                  <a:pt x="724187" y="3425753"/>
                  <a:pt x="711200" y="3429000"/>
                </a:cubicBezTo>
                <a:cubicBezTo>
                  <a:pt x="631760" y="3448860"/>
                  <a:pt x="588810" y="3446607"/>
                  <a:pt x="495300" y="3454400"/>
                </a:cubicBezTo>
                <a:cubicBezTo>
                  <a:pt x="461733" y="3462792"/>
                  <a:pt x="399439" y="3479800"/>
                  <a:pt x="368300" y="3479800"/>
                </a:cubicBezTo>
                <a:cubicBezTo>
                  <a:pt x="245460" y="3479800"/>
                  <a:pt x="122767" y="3471333"/>
                  <a:pt x="0" y="3467100"/>
                </a:cubicBezTo>
                <a:cubicBezTo>
                  <a:pt x="4233" y="3429000"/>
                  <a:pt x="6038" y="3390551"/>
                  <a:pt x="12700" y="3352800"/>
                </a:cubicBezTo>
                <a:cubicBezTo>
                  <a:pt x="18767" y="3318422"/>
                  <a:pt x="31254" y="3285431"/>
                  <a:pt x="38100" y="3251200"/>
                </a:cubicBezTo>
                <a:cubicBezTo>
                  <a:pt x="42333" y="3230033"/>
                  <a:pt x="45565" y="3208641"/>
                  <a:pt x="50800" y="3187700"/>
                </a:cubicBezTo>
                <a:cubicBezTo>
                  <a:pt x="66569" y="3124625"/>
                  <a:pt x="61640" y="3171493"/>
                  <a:pt x="88900" y="3098800"/>
                </a:cubicBezTo>
                <a:cubicBezTo>
                  <a:pt x="95029" y="3082457"/>
                  <a:pt x="96805" y="3064783"/>
                  <a:pt x="101600" y="3048000"/>
                </a:cubicBezTo>
                <a:cubicBezTo>
                  <a:pt x="105278" y="3035128"/>
                  <a:pt x="110622" y="3022772"/>
                  <a:pt x="114300" y="3009900"/>
                </a:cubicBezTo>
                <a:cubicBezTo>
                  <a:pt x="119095" y="2993117"/>
                  <a:pt x="121480" y="2975659"/>
                  <a:pt x="127000" y="2959100"/>
                </a:cubicBezTo>
                <a:cubicBezTo>
                  <a:pt x="134209" y="2937473"/>
                  <a:pt x="145849" y="2917436"/>
                  <a:pt x="152400" y="2895600"/>
                </a:cubicBezTo>
                <a:cubicBezTo>
                  <a:pt x="158603" y="2874925"/>
                  <a:pt x="159865" y="2853041"/>
                  <a:pt x="165100" y="2832100"/>
                </a:cubicBezTo>
                <a:cubicBezTo>
                  <a:pt x="168347" y="2819113"/>
                  <a:pt x="174122" y="2806872"/>
                  <a:pt x="177800" y="2794000"/>
                </a:cubicBezTo>
                <a:cubicBezTo>
                  <a:pt x="182595" y="2777217"/>
                  <a:pt x="186714" y="2760239"/>
                  <a:pt x="190500" y="2743200"/>
                </a:cubicBezTo>
                <a:cubicBezTo>
                  <a:pt x="195183" y="2722128"/>
                  <a:pt x="197520" y="2700525"/>
                  <a:pt x="203200" y="2679700"/>
                </a:cubicBezTo>
                <a:cubicBezTo>
                  <a:pt x="210245" y="2653869"/>
                  <a:pt x="220133" y="2628900"/>
                  <a:pt x="228600" y="2603500"/>
                </a:cubicBezTo>
                <a:cubicBezTo>
                  <a:pt x="239592" y="2570525"/>
                  <a:pt x="251514" y="2532272"/>
                  <a:pt x="266700" y="2501900"/>
                </a:cubicBezTo>
                <a:cubicBezTo>
                  <a:pt x="273526" y="2488248"/>
                  <a:pt x="283633" y="2476500"/>
                  <a:pt x="292100" y="2463800"/>
                </a:cubicBezTo>
                <a:cubicBezTo>
                  <a:pt x="296333" y="2446867"/>
                  <a:pt x="299784" y="2429718"/>
                  <a:pt x="304800" y="2413000"/>
                </a:cubicBezTo>
                <a:cubicBezTo>
                  <a:pt x="312493" y="2387355"/>
                  <a:pt x="323706" y="2362775"/>
                  <a:pt x="330200" y="2336800"/>
                </a:cubicBezTo>
                <a:cubicBezTo>
                  <a:pt x="334269" y="2320524"/>
                  <a:pt x="346490" y="2266120"/>
                  <a:pt x="355600" y="2247900"/>
                </a:cubicBezTo>
                <a:cubicBezTo>
                  <a:pt x="362426" y="2234248"/>
                  <a:pt x="372533" y="2222500"/>
                  <a:pt x="381000" y="2209800"/>
                </a:cubicBezTo>
                <a:cubicBezTo>
                  <a:pt x="409599" y="2038206"/>
                  <a:pt x="371480" y="2202646"/>
                  <a:pt x="419100" y="2095500"/>
                </a:cubicBezTo>
                <a:cubicBezTo>
                  <a:pt x="429974" y="2071034"/>
                  <a:pt x="444500" y="2019300"/>
                  <a:pt x="444500" y="2019300"/>
                </a:cubicBezTo>
                <a:cubicBezTo>
                  <a:pt x="481746" y="1758578"/>
                  <a:pt x="457200" y="1960334"/>
                  <a:pt x="457200" y="1409700"/>
                </a:cubicBezTo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10000" y="1295400"/>
            <a:ext cx="47244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743199"/>
            <a:ext cx="409575" cy="1340427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181600"/>
            <a:ext cx="35814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একটি আপেল সমান দুই ভাগে বিভক্ত  করে দুইজনকে দেওয়া হলো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029200"/>
            <a:ext cx="53721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তাহলে আপেলটির একজন পেল অর্ধেক অর্থাৎ </a:t>
            </a:r>
            <a:r>
              <a:rPr lang="en-US" sz="3200" dirty="0" smtClean="0">
                <a:latin typeface="Vrinda"/>
                <a:cs typeface="Vrinda"/>
              </a:rPr>
              <a:t>½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 অপর জন পেল অর্ধেক  অর্থাৎ    </a:t>
            </a:r>
            <a:r>
              <a:rPr lang="en-US" sz="3200" dirty="0" smtClean="0">
                <a:latin typeface="Vrinda"/>
                <a:cs typeface="Vrinda"/>
              </a:rPr>
              <a:t>½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অংশ করে , এই  </a:t>
            </a:r>
            <a:r>
              <a:rPr lang="en-US" sz="3200" dirty="0" smtClean="0">
                <a:latin typeface="Vrinda"/>
                <a:cs typeface="Vrinda"/>
              </a:rPr>
              <a:t>½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একটি ভগ্নাংশ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667000"/>
            <a:ext cx="409575" cy="13404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5" grpId="0" animBg="1"/>
      <p:bldP spid="27" grpId="0" animBg="1"/>
      <p:bldP spid="28" grpId="0" animBg="1"/>
      <p:bldP spid="2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752600"/>
            <a:ext cx="89916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বীজগণিতীয় রাশি হলো কতক গুলো অজ্ঞাত রাশি যাহা গণিতের বিভিন্ন চিহ্নের মাধ্যমে প্রকাশিত হয়।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6764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Times New Roman" pitchFamily="18" charset="0"/>
                <a:cs typeface="NikoshBAN" pitchFamily="2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62400"/>
            <a:ext cx="8839200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400" dirty="0" smtClean="0">
                <a:latin typeface="Times New Roman" pitchFamily="18" charset="0"/>
                <a:cs typeface="NikoshBAN" pitchFamily="2" charset="0"/>
              </a:rPr>
              <a:t>যেমনঃ অজ্ঞাত রাশি </a:t>
            </a:r>
            <a:r>
              <a:rPr lang="en-US" sz="4400" dirty="0" smtClean="0">
                <a:latin typeface="Times New Roman" pitchFamily="18" charset="0"/>
                <a:cs typeface="NikoshBAN" pitchFamily="2" charset="0"/>
              </a:rPr>
              <a:t>x,y,z..</a:t>
            </a:r>
            <a:r>
              <a:rPr lang="bn-BD" sz="4400" dirty="0" smtClean="0">
                <a:latin typeface="Times New Roman" pitchFamily="18" charset="0"/>
                <a:cs typeface="NikoshBAN" pitchFamily="2" charset="0"/>
              </a:rPr>
              <a:t> ও  চিহ্ন +, -, </a:t>
            </a:r>
            <a:r>
              <a:rPr lang="en-US" sz="4400" dirty="0" smtClean="0">
                <a:latin typeface="Vrinda"/>
                <a:cs typeface="NikoshBAN" pitchFamily="2" charset="0"/>
              </a:rPr>
              <a:t>x</a:t>
            </a:r>
            <a:r>
              <a:rPr lang="bn-BD" sz="4400" dirty="0" smtClean="0">
                <a:latin typeface="Times New Roman" pitchFamily="18" charset="0"/>
                <a:cs typeface="NikoshBAN" pitchFamily="2" charset="0"/>
              </a:rPr>
              <a:t> এবং  বীজগণিতীয়  গানিতিক রাশি , </a:t>
            </a:r>
            <a:r>
              <a:rPr lang="en-US" sz="4400" dirty="0" smtClean="0">
                <a:latin typeface="Times New Roman" pitchFamily="18" charset="0"/>
                <a:cs typeface="NikoshBAN" pitchFamily="2" charset="0"/>
              </a:rPr>
              <a:t>2x+5x</a:t>
            </a:r>
            <a:r>
              <a:rPr lang="bn-BD" sz="4400" dirty="0" smtClean="0">
                <a:latin typeface="Times New Roman" pitchFamily="18" charset="0"/>
                <a:cs typeface="NikoshBAN" pitchFamily="2" charset="0"/>
              </a:rPr>
              <a:t>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7200" y="0"/>
            <a:ext cx="8686800" cy="16002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নিম্নে লক্ষ্য কর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 thruBlk="1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23622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নিম্নে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বীজগণিতীয় সমতুল ভগ্নাংশ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লক্ষ্য কর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0600" y="2209800"/>
            <a:ext cx="1828800" cy="297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95600" y="2209800"/>
            <a:ext cx="1828800" cy="152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29200" y="2209800"/>
            <a:ext cx="1828800" cy="297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48500" y="2209800"/>
            <a:ext cx="914400" cy="152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00400" y="3733800"/>
            <a:ext cx="838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001000" y="3733800"/>
            <a:ext cx="9144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29600" y="2209800"/>
            <a:ext cx="914400" cy="152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0600" y="2209800"/>
            <a:ext cx="1828800" cy="152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029200" y="2209800"/>
            <a:ext cx="914400" cy="152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943600" y="2209800"/>
            <a:ext cx="914400" cy="152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029200" y="3733800"/>
            <a:ext cx="9144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943600" y="3733800"/>
            <a:ext cx="9144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334000"/>
            <a:ext cx="85725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799" y="5943600"/>
            <a:ext cx="3200401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5791200"/>
            <a:ext cx="349758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62484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90600" y="3733800"/>
            <a:ext cx="18288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0834 -3.333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2083 -3.33333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5 -3.33333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20417 0.0055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225 -0.0055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1" grpId="0" animBg="1"/>
      <p:bldP spid="21" grpId="1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3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50292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133600"/>
            <a:ext cx="2781298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95600"/>
            <a:ext cx="6854825" cy="647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733800"/>
            <a:ext cx="5325035" cy="628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419600"/>
            <a:ext cx="44196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495800"/>
            <a:ext cx="2971800" cy="606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876800"/>
            <a:ext cx="44958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562600"/>
            <a:ext cx="507076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371600"/>
            <a:ext cx="8534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52400" y="0"/>
            <a:ext cx="8763000" cy="1447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৭ নং স্লাইডের আরও লক্ষ্য করঃ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2057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িম্নে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ভগ্নাংশের লঘুকরণ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দেখোঃ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89154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ভগ্নাংশের লঘূকরণের অর্থ হলো ভগ্নাংশটিকে লঘিষ্ঠ আকারে পরিণত করা । এজন্য লব ও হরকে এদের সাধারণ গুণনীয়ক  বা উৎপাদক দ্বারা ভাগ করা হয়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00400"/>
            <a:ext cx="5410199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0" y="4267200"/>
            <a:ext cx="8915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কোনো ভগ্নাংশের লব ও হরের মধ্যে কোনো সাধারণ গুণনীয়ক বা উৎপাদক না থাকলে এরুপ ভগ্নাংশকে লঘিষ্ঠ আকারের ভগ্নাংশ বলা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81600"/>
            <a:ext cx="33528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334000"/>
            <a:ext cx="52578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597</Words>
  <Application>Microsoft Office PowerPoint</Application>
  <PresentationFormat>On-screen Show (4:3)</PresentationFormat>
  <Paragraphs>81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সবাইকে স্বাগতম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স্বাগতম</dc:title>
  <dc:creator>TSS</dc:creator>
  <cp:lastModifiedBy>Sabiha</cp:lastModifiedBy>
  <cp:revision>483</cp:revision>
  <dcterms:created xsi:type="dcterms:W3CDTF">2013-07-08T15:20:45Z</dcterms:created>
  <dcterms:modified xsi:type="dcterms:W3CDTF">2015-10-01T14:55:50Z</dcterms:modified>
</cp:coreProperties>
</file>